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071"/>
    <p:restoredTop sz="94591"/>
  </p:normalViewPr>
  <p:slideViewPr>
    <p:cSldViewPr snapToGrid="0">
      <p:cViewPr varScale="1">
        <p:scale>
          <a:sx n="110" d="100"/>
          <a:sy n="110" d="100"/>
        </p:scale>
        <p:origin x="208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CBAD72-5330-B20F-8DAA-B7F64F083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2D5F6CE-0B76-BF01-5E21-6358B6C38C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032314-853E-DB63-94CF-58A34F264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C6059-A49A-4C43-A77B-F323192BD90C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FCE11C-6285-7D75-2D29-609BCA59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5E001E-53C9-320C-308E-3A7E69790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D29A4-4DAF-BC43-A482-C39309C9C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0688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B09541-84FB-3CE8-EF57-6DC79A1CE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F1B5EC-E738-A1A6-E583-4D59D80991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37284A-58A6-D68A-B04E-19B1FDC63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C6059-A49A-4C43-A77B-F323192BD90C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D09D51-D6D0-4092-A66E-A9B63F08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690D27-7722-FDED-BAC1-149E3412B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D29A4-4DAF-BC43-A482-C39309C9C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856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47F5E8B-D97A-B4DA-A9D3-AC441B440F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A936727-6C44-596A-6929-DEED5B1DE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32DAB6-0431-E037-B290-96EE29F79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C6059-A49A-4C43-A77B-F323192BD90C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F74B95-A6AB-3DA1-054E-F5A6CE69D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EA758E-ED9D-E9D2-709C-33FD1B48A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D29A4-4DAF-BC43-A482-C39309C9C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8952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8D3171-A435-465B-AE98-3BF73C4C8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72E44D-C9E3-0A51-63AD-090E0B324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71F501-DC95-EC2E-5172-8E3E5F175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C6059-A49A-4C43-A77B-F323192BD90C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C2BE9C-0238-FC9E-7F3A-CBD4F60BD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6FE17D-EF50-6064-FE1F-3D41A56D4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D29A4-4DAF-BC43-A482-C39309C9C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1319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084170-CA70-0D2D-DDA0-B68EDB256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59DFDBB-2F11-7FB8-6795-FD19449657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F3456B-E1D5-5FB8-B4C4-7F01FD985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C6059-A49A-4C43-A77B-F323192BD90C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FAE4A5-C0F4-6273-AA26-C49A075D7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43859D-5E5A-4048-3218-DE3B5645B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D29A4-4DAF-BC43-A482-C39309C9C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4706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0E9E67B-EB0A-6F2D-2F46-C5B09A284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E58CD00-FD33-FA27-C9DC-4E907BB4A1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3A24C4B-AC3F-79B4-98C8-CA183199E6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8BC0D42-63DF-DFE1-788D-9B3714D81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C6059-A49A-4C43-A77B-F323192BD90C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2946D3E-5D50-1703-C376-4CE4C47AB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B512230-263E-5198-5948-12C81C362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D29A4-4DAF-BC43-A482-C39309C9C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326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DC2E4A-E0DD-B529-1702-737AF27AD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A299771-4B2F-9AC1-EAF4-736459FA4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7007C0-B5CB-93B4-6A11-3923EDB88D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4E42B7B-8B01-35A1-7681-BF516C9A97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7A682A5-0887-6B95-3003-0874834679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625FEA-F087-6CA6-6E1D-C9FD984D9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C6059-A49A-4C43-A77B-F323192BD90C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37D6B92-6FE4-89AF-BB79-14318EC47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F032CFE-72AD-EFB5-ED83-549B9B41A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D29A4-4DAF-BC43-A482-C39309C9C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078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FE10AA-DBE5-714A-86FD-E3E2943F3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10B87E2-65EC-CEE2-571D-C7D595124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C6059-A49A-4C43-A77B-F323192BD90C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F7C1BBE-3ADA-3725-A2B3-BA038FCFD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66476B4-C2A7-77CE-1EFA-F39701B63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D29A4-4DAF-BC43-A482-C39309C9C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277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FB737C5-31F8-4850-7C18-FA29CDD95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C6059-A49A-4C43-A77B-F323192BD90C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C9798E9-8541-0C24-4860-68840D460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4DF7EDB-AB71-BE67-EF56-94020B235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D29A4-4DAF-BC43-A482-C39309C9C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9152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6A74BD-78BE-78A9-BE5C-DAB946E84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75B7928-EDF9-8CE2-3736-59BA475B9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8ABDC3C-33CF-681A-B373-566FEABF49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4DF173F-1F3E-D46A-052C-26DA27F9F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C6059-A49A-4C43-A77B-F323192BD90C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8E5248-A887-1347-7B94-B958116C2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B671FDF-F96A-39DD-5CFE-2F90375C0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D29A4-4DAF-BC43-A482-C39309C9C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23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AB4116-E4E9-3360-70D5-F4232A0E7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39B7D69-1037-40EF-76A6-9F36FE1EB1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F077288-5C2A-DA9A-5DF4-24632BCC85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5099747-2A2D-9794-CAF7-D49939D46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C6059-A49A-4C43-A77B-F323192BD90C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9B1E2C2-3A97-0B58-4ABE-B60D4FF28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7FEA225-637E-822D-9D65-227EAF573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D29A4-4DAF-BC43-A482-C39309C9C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658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7224496-8615-547B-C1FD-2CAFA556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C8B6ABD-E589-8F08-BA2C-B74C343B4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A39234-9B49-C5D8-0183-F64631A901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C6059-A49A-4C43-A77B-F323192BD90C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DF07A9-136E-8348-05BD-76E0C58B31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C14A55-82AF-E652-F1B6-E1357A057E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D29A4-4DAF-BC43-A482-C39309C9C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4371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eams.qiita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4D62415-058D-BBCD-81AE-23FFDF6F7AC6}"/>
              </a:ext>
            </a:extLst>
          </p:cNvPr>
          <p:cNvSpPr txBox="1"/>
          <p:nvPr/>
        </p:nvSpPr>
        <p:spPr>
          <a:xfrm>
            <a:off x="537070" y="388681"/>
            <a:ext cx="43467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SMART</a:t>
            </a:r>
            <a:r>
              <a:rPr kumimoji="1" lang="ja-JP" altLang="en-US" sz="2800" b="1">
                <a:solidFill>
                  <a:schemeClr val="tx1">
                    <a:lumMod val="85000"/>
                    <a:lumOff val="15000"/>
                  </a:schemeClr>
                </a:solidFill>
                <a:latin typeface="Noto Sans" panose="020B0502040504020204" pitchFamily="34" charset="0"/>
                <a:cs typeface="Noto Sans" panose="020B0502040504020204" pitchFamily="34" charset="0"/>
              </a:rPr>
              <a:t>テンプレート</a:t>
            </a:r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23B9B14E-34D5-EC7D-78B7-FCA10CADC7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820315"/>
              </p:ext>
            </p:extLst>
          </p:nvPr>
        </p:nvGraphicFramePr>
        <p:xfrm>
          <a:off x="537070" y="1062682"/>
          <a:ext cx="11117860" cy="476004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31742">
                  <a:extLst>
                    <a:ext uri="{9D8B030D-6E8A-4147-A177-3AD203B41FA5}">
                      <a16:colId xmlns:a16="http://schemas.microsoft.com/office/drawing/2014/main" val="4236271180"/>
                    </a:ext>
                  </a:extLst>
                </a:gridCol>
                <a:gridCol w="8586118">
                  <a:extLst>
                    <a:ext uri="{9D8B030D-6E8A-4147-A177-3AD203B41FA5}">
                      <a16:colId xmlns:a16="http://schemas.microsoft.com/office/drawing/2014/main" val="2096417087"/>
                    </a:ext>
                  </a:extLst>
                </a:gridCol>
              </a:tblGrid>
              <a:tr h="952009">
                <a:tc>
                  <a:txBody>
                    <a:bodyPr/>
                    <a:lstStyle/>
                    <a:p>
                      <a:pPr algn="ctr"/>
                      <a:r>
                        <a:rPr kumimoji="1" lang="en" altLang="ja-JP" sz="1800" b="1" i="0" u="sng" strike="noStrik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Specific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b="0" i="0" u="none" strike="noStrike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Noto Sans" panose="020B0502040504020204" pitchFamily="34" charset="0"/>
                          <a:cs typeface="Noto Sans" panose="020B0502040504020204" pitchFamily="34" charset="0"/>
                        </a:rPr>
                        <a:t>具体的である</a:t>
                      </a:r>
                      <a:endParaRPr kumimoji="1" lang="ja-JP" altLang="en-US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0476291"/>
                  </a:ext>
                </a:extLst>
              </a:tr>
              <a:tr h="952009">
                <a:tc>
                  <a:txBody>
                    <a:bodyPr/>
                    <a:lstStyle/>
                    <a:p>
                      <a:pPr algn="ctr"/>
                      <a:r>
                        <a:rPr kumimoji="1" lang="en" altLang="ja-JP" sz="1800" b="1" i="0" u="sng" strike="noStrik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Measurable</a:t>
                      </a:r>
                    </a:p>
                    <a:p>
                      <a:pPr algn="ctr"/>
                      <a:r>
                        <a:rPr kumimoji="1" lang="ja-JP" altLang="en-US" sz="1800" b="0" i="0" u="none" strike="noStrike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Noto Sans" panose="020B0502040504020204" pitchFamily="34" charset="0"/>
                          <a:ea typeface="+mn-ea"/>
                          <a:cs typeface="Noto Sans" panose="020B0502040504020204" pitchFamily="34" charset="0"/>
                        </a:rPr>
                        <a:t>計量性がある</a:t>
                      </a:r>
                      <a:endParaRPr kumimoji="1" lang="ja-JP" altLang="en-US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5246069"/>
                  </a:ext>
                </a:extLst>
              </a:tr>
              <a:tr h="952009">
                <a:tc>
                  <a:txBody>
                    <a:bodyPr/>
                    <a:lstStyle/>
                    <a:p>
                      <a:pPr algn="ctr"/>
                      <a:r>
                        <a:rPr kumimoji="1" lang="en" altLang="ja-JP" sz="1800" b="1" i="0" u="sng" strike="noStrik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Achievable</a:t>
                      </a:r>
                    </a:p>
                    <a:p>
                      <a:pPr algn="ctr"/>
                      <a:r>
                        <a:rPr kumimoji="1" lang="ja-JP" altLang="en-US" sz="1800" b="0" i="0" u="none" strike="noStrike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Noto Sans" panose="020B0502040504020204" pitchFamily="34" charset="0"/>
                          <a:ea typeface="+mn-ea"/>
                          <a:cs typeface="Noto Sans" panose="020B0502040504020204" pitchFamily="34" charset="0"/>
                        </a:rPr>
                        <a:t>達成の可能性がある</a:t>
                      </a:r>
                      <a:endParaRPr kumimoji="1" lang="ja-JP" altLang="en-US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332033"/>
                  </a:ext>
                </a:extLst>
              </a:tr>
              <a:tr h="952009">
                <a:tc>
                  <a:txBody>
                    <a:bodyPr/>
                    <a:lstStyle/>
                    <a:p>
                      <a:pPr algn="ctr"/>
                      <a:r>
                        <a:rPr kumimoji="1" lang="en" altLang="ja-JP" sz="1800" b="1" i="0" u="sng" strike="noStrik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Relevant</a:t>
                      </a:r>
                    </a:p>
                    <a:p>
                      <a:pPr algn="ctr"/>
                      <a:r>
                        <a:rPr kumimoji="1" lang="ja-JP" altLang="en-US" sz="1800" b="0" i="0" u="none" strike="noStrike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Noto Sans" panose="020B0502040504020204" pitchFamily="34" charset="0"/>
                          <a:ea typeface="+mn-ea"/>
                          <a:cs typeface="Noto Sans" panose="020B0502040504020204" pitchFamily="34" charset="0"/>
                        </a:rPr>
                        <a:t>関連性がある</a:t>
                      </a:r>
                      <a:endParaRPr kumimoji="1" lang="ja-JP" altLang="en-US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06670"/>
                  </a:ext>
                </a:extLst>
              </a:tr>
              <a:tr h="952009">
                <a:tc>
                  <a:txBody>
                    <a:bodyPr/>
                    <a:lstStyle/>
                    <a:p>
                      <a:pPr algn="ctr"/>
                      <a:r>
                        <a:rPr kumimoji="1" lang="en" altLang="ja-JP" sz="1800" b="1" i="0" u="sng" strike="noStrik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Time-bound</a:t>
                      </a:r>
                    </a:p>
                    <a:p>
                      <a:pPr algn="ctr"/>
                      <a:r>
                        <a:rPr kumimoji="1" lang="ja-JP" altLang="en-US" sz="1800" b="0" i="0" u="none" strike="noStrike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Noto Sans" panose="020B0502040504020204" pitchFamily="34" charset="0"/>
                          <a:ea typeface="+mn-ea"/>
                          <a:cs typeface="Noto Sans" panose="020B0502040504020204" pitchFamily="34" charset="0"/>
                        </a:rPr>
                        <a:t>期限が定められている</a:t>
                      </a:r>
                      <a:endParaRPr kumimoji="1" lang="ja-JP" altLang="en-US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3788244"/>
                  </a:ext>
                </a:extLst>
              </a:tr>
            </a:tbl>
          </a:graphicData>
        </a:graphic>
      </p:graphicFrame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2209940-EE7F-9A2A-65F8-AB36A151948C}"/>
              </a:ext>
            </a:extLst>
          </p:cNvPr>
          <p:cNvSpPr txBox="1"/>
          <p:nvPr/>
        </p:nvSpPr>
        <p:spPr>
          <a:xfrm>
            <a:off x="5142127" y="5948615"/>
            <a:ext cx="65128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0">
              <a:spcBef>
                <a:spcPts val="0"/>
              </a:spcBef>
              <a:spcAft>
                <a:spcPts val="1000"/>
              </a:spcAft>
            </a:pPr>
            <a:r>
              <a:rPr lang="ja-JP" altLang="en-US" sz="900" b="0" i="0" u="none" strike="noStrik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このテンプレートを表示している、</a:t>
            </a:r>
            <a:r>
              <a:rPr lang="ja-JP" altLang="en-US" sz="900" b="1" i="0" u="sng" strike="noStrike">
                <a:solidFill>
                  <a:srgbClr val="1155CC"/>
                </a:solidFill>
                <a:effectLst/>
                <a:latin typeface="Noto Sans" panose="020B0502040504020204" pitchFamily="34" charset="0"/>
                <a:hlinkClick r:id="rId2"/>
              </a:rPr>
              <a:t>社内向け情報共有サービス「</a:t>
            </a:r>
            <a:r>
              <a:rPr lang="en" altLang="ja-JP" sz="900" b="1" i="0" u="sng" strike="noStrike" dirty="0">
                <a:solidFill>
                  <a:srgbClr val="1155CC"/>
                </a:solidFill>
                <a:effectLst/>
                <a:latin typeface="Noto Sans" panose="020B0502040504020204" pitchFamily="34" charset="0"/>
                <a:hlinkClick r:id="rId2"/>
              </a:rPr>
              <a:t>Qiita Team</a:t>
            </a:r>
            <a:r>
              <a:rPr lang="ja-JP" altLang="en" sz="900" b="1" i="0" u="sng" strike="noStrike">
                <a:solidFill>
                  <a:srgbClr val="1155CC"/>
                </a:solidFill>
                <a:effectLst/>
                <a:latin typeface="Noto Sans" panose="020B0502040504020204" pitchFamily="34" charset="0"/>
                <a:hlinkClick r:id="rId2"/>
              </a:rPr>
              <a:t>」</a:t>
            </a:r>
            <a:r>
              <a:rPr lang="ja-JP" altLang="en-US" sz="900" b="0" i="0" u="none" strike="noStrik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は、チームのクラウド情報共有サービスです。シンプルでわかりやすいインターフェースやテンプレート機能により、日報や議事録から手順書・マニュアルなど、社内の情報共有の効率化を推進し、生産性の向上を実現します。また、暗黙知をなくし、信頼感のあるチームを作るための”場”も提供しています。</a:t>
            </a:r>
            <a:r>
              <a:rPr lang="en" altLang="ja-JP" sz="900" b="0" i="0" u="none" strike="noStrike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Qiita</a:t>
            </a:r>
            <a:r>
              <a:rPr lang="en" altLang="ja-JP" sz="900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 Team</a:t>
            </a:r>
            <a:r>
              <a:rPr lang="ja-JP" altLang="en-US" sz="900" b="0" i="0" u="none" strike="noStrik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についての詳細はこちら：</a:t>
            </a:r>
            <a:r>
              <a:rPr lang="ja-JP" altLang="en-US" sz="900" b="0" i="0" u="sng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" altLang="ja-JP" sz="900" b="1" i="0" u="sng" strike="noStrike" dirty="0">
                <a:solidFill>
                  <a:srgbClr val="1155CC"/>
                </a:solidFill>
                <a:effectLst/>
                <a:latin typeface="Noto Sans" panose="020B0502040504020204" pitchFamily="34" charset="0"/>
                <a:hlinkClick r:id="rId2"/>
              </a:rPr>
              <a:t>https://teams.qiita.com/</a:t>
            </a:r>
            <a:endParaRPr kumimoji="1" lang="ja-JP" altLang="en-US" sz="900"/>
          </a:p>
        </p:txBody>
      </p:sp>
      <p:pic>
        <p:nvPicPr>
          <p:cNvPr id="1026" name="Picture 2" descr="Qiita Team">
            <a:extLst>
              <a:ext uri="{FF2B5EF4-FFF2-40B4-BE49-F238E27FC236}">
                <a16:creationId xmlns:a16="http://schemas.microsoft.com/office/drawing/2014/main" id="{8774DD3F-041A-88A2-FBAA-75E555BD0A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9352" y="313901"/>
            <a:ext cx="2453400" cy="59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352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127</Words>
  <Application>Microsoft Macintosh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Noto Sans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江村 百華</dc:creator>
  <cp:lastModifiedBy>江村 百華</cp:lastModifiedBy>
  <cp:revision>1</cp:revision>
  <dcterms:created xsi:type="dcterms:W3CDTF">2024-02-19T10:03:42Z</dcterms:created>
  <dcterms:modified xsi:type="dcterms:W3CDTF">2024-02-19T10:42:10Z</dcterms:modified>
</cp:coreProperties>
</file>