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中間スタイル 3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7493"/>
    <p:restoredTop sz="94663"/>
  </p:normalViewPr>
  <p:slideViewPr>
    <p:cSldViewPr snapToGrid="0">
      <p:cViewPr>
        <p:scale>
          <a:sx n="90" d="100"/>
          <a:sy n="90" d="100"/>
        </p:scale>
        <p:origin x="1072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F0B633-B93E-464A-9A84-7778AAD3F909}" type="doc">
      <dgm:prSet loTypeId="urn:microsoft.com/office/officeart/2005/8/layout/chevron2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90FE3215-A37D-C345-B9D2-EE1704A8A494}">
      <dgm:prSet phldrT="[テキスト]" custT="1"/>
      <dgm:spPr>
        <a:solidFill>
          <a:schemeClr val="accent1">
            <a:lumMod val="20000"/>
            <a:lumOff val="80000"/>
          </a:schemeClr>
        </a:solidFill>
        <a:ln>
          <a:solidFill>
            <a:schemeClr val="accent1">
              <a:lumMod val="20000"/>
              <a:lumOff val="80000"/>
            </a:schemeClr>
          </a:solidFill>
        </a:ln>
      </dgm:spPr>
      <dgm:t>
        <a:bodyPr/>
        <a:lstStyle/>
        <a:p>
          <a:r>
            <a:rPr kumimoji="1" lang="en-US" altLang="ja-JP" sz="1400" dirty="0"/>
            <a:t>STEP①</a:t>
          </a:r>
          <a:endParaRPr kumimoji="1" lang="ja-JP" altLang="en-US" sz="1400"/>
        </a:p>
      </dgm:t>
    </dgm:pt>
    <dgm:pt modelId="{726319AE-82F4-164B-81C3-EDB49C957877}" type="parTrans" cxnId="{AA73BC9E-0E55-6D41-9AD8-1C921A964A7B}">
      <dgm:prSet/>
      <dgm:spPr/>
      <dgm:t>
        <a:bodyPr/>
        <a:lstStyle/>
        <a:p>
          <a:endParaRPr kumimoji="1" lang="ja-JP" altLang="en-US" sz="1400"/>
        </a:p>
      </dgm:t>
    </dgm:pt>
    <dgm:pt modelId="{421B1714-F2CE-FF43-9C53-6145DCBCEED4}" type="sibTrans" cxnId="{AA73BC9E-0E55-6D41-9AD8-1C921A964A7B}">
      <dgm:prSet/>
      <dgm:spPr/>
      <dgm:t>
        <a:bodyPr/>
        <a:lstStyle/>
        <a:p>
          <a:endParaRPr kumimoji="1" lang="ja-JP" altLang="en-US" sz="1400"/>
        </a:p>
      </dgm:t>
    </dgm:pt>
    <dgm:pt modelId="{D7249338-5C57-C247-8A77-C6D4F3D2A160}">
      <dgm:prSet phldrT="[テキスト]" custT="1"/>
      <dgm:spPr/>
      <dgm:t>
        <a:bodyPr/>
        <a:lstStyle/>
        <a:p>
          <a:r>
            <a:rPr kumimoji="1" lang="en-US" altLang="ja-JP" sz="1200" dirty="0"/>
            <a:t>AAA</a:t>
          </a:r>
          <a:endParaRPr kumimoji="1" lang="ja-JP" altLang="en-US" sz="1200"/>
        </a:p>
      </dgm:t>
    </dgm:pt>
    <dgm:pt modelId="{D4BB8B49-913A-8341-9D5E-99B1A914089A}" type="parTrans" cxnId="{325AA678-4CF5-554E-BAA3-A16FCE22F04D}">
      <dgm:prSet/>
      <dgm:spPr/>
      <dgm:t>
        <a:bodyPr/>
        <a:lstStyle/>
        <a:p>
          <a:endParaRPr kumimoji="1" lang="ja-JP" altLang="en-US" sz="1400"/>
        </a:p>
      </dgm:t>
    </dgm:pt>
    <dgm:pt modelId="{C28C6AFB-39D7-EF4F-A8D1-5FB5CEB0485B}" type="sibTrans" cxnId="{325AA678-4CF5-554E-BAA3-A16FCE22F04D}">
      <dgm:prSet/>
      <dgm:spPr/>
      <dgm:t>
        <a:bodyPr/>
        <a:lstStyle/>
        <a:p>
          <a:endParaRPr kumimoji="1" lang="ja-JP" altLang="en-US" sz="1400"/>
        </a:p>
      </dgm:t>
    </dgm:pt>
    <dgm:pt modelId="{1A0F99EB-5F26-9644-8114-DABD808A04B4}">
      <dgm:prSet phldrT="[テキスト]" custT="1"/>
      <dgm:spPr/>
      <dgm:t>
        <a:bodyPr/>
        <a:lstStyle/>
        <a:p>
          <a:r>
            <a:rPr kumimoji="1" lang="en-US" altLang="ja-JP" sz="1200" dirty="0"/>
            <a:t>BBB</a:t>
          </a:r>
          <a:endParaRPr kumimoji="1" lang="ja-JP" altLang="en-US" sz="1200"/>
        </a:p>
      </dgm:t>
    </dgm:pt>
    <dgm:pt modelId="{6DF3B27B-7507-E44A-B3B2-A92E5FEF0F55}" type="parTrans" cxnId="{258DBB6E-3F7C-094C-9933-5C58E2F7BC68}">
      <dgm:prSet/>
      <dgm:spPr/>
      <dgm:t>
        <a:bodyPr/>
        <a:lstStyle/>
        <a:p>
          <a:endParaRPr kumimoji="1" lang="ja-JP" altLang="en-US" sz="1400"/>
        </a:p>
      </dgm:t>
    </dgm:pt>
    <dgm:pt modelId="{46EECD08-551E-E14C-A20F-74B61C9BE4E0}" type="sibTrans" cxnId="{258DBB6E-3F7C-094C-9933-5C58E2F7BC68}">
      <dgm:prSet/>
      <dgm:spPr/>
      <dgm:t>
        <a:bodyPr/>
        <a:lstStyle/>
        <a:p>
          <a:endParaRPr kumimoji="1" lang="ja-JP" altLang="en-US" sz="1400"/>
        </a:p>
      </dgm:t>
    </dgm:pt>
    <dgm:pt modelId="{CAAB067A-C639-FC41-8710-F21DEC3D09AB}">
      <dgm:prSet phldrT="[テキスト]" custT="1"/>
      <dgm:spPr>
        <a:solidFill>
          <a:schemeClr val="accent1">
            <a:lumMod val="40000"/>
            <a:lumOff val="60000"/>
          </a:schemeClr>
        </a:solidFill>
        <a:ln>
          <a:solidFill>
            <a:schemeClr val="accent1">
              <a:lumMod val="40000"/>
              <a:lumOff val="60000"/>
            </a:schemeClr>
          </a:solidFill>
        </a:ln>
      </dgm:spPr>
      <dgm:t>
        <a:bodyPr/>
        <a:lstStyle/>
        <a:p>
          <a:r>
            <a:rPr kumimoji="1" lang="en-US" altLang="ja-JP" sz="1400" dirty="0"/>
            <a:t>STEP②</a:t>
          </a:r>
          <a:endParaRPr kumimoji="1" lang="ja-JP" altLang="en-US" sz="1400"/>
        </a:p>
      </dgm:t>
    </dgm:pt>
    <dgm:pt modelId="{EF7BBD79-603A-9B4C-87DB-2CD62EE656C3}" type="parTrans" cxnId="{D8A18535-F2BC-C14F-8773-7A34D59CB93B}">
      <dgm:prSet/>
      <dgm:spPr/>
      <dgm:t>
        <a:bodyPr/>
        <a:lstStyle/>
        <a:p>
          <a:endParaRPr kumimoji="1" lang="ja-JP" altLang="en-US" sz="1400"/>
        </a:p>
      </dgm:t>
    </dgm:pt>
    <dgm:pt modelId="{A8B705C3-0A25-2945-8833-3DC8FCA22034}" type="sibTrans" cxnId="{D8A18535-F2BC-C14F-8773-7A34D59CB93B}">
      <dgm:prSet/>
      <dgm:spPr/>
      <dgm:t>
        <a:bodyPr/>
        <a:lstStyle/>
        <a:p>
          <a:endParaRPr kumimoji="1" lang="ja-JP" altLang="en-US" sz="1400"/>
        </a:p>
      </dgm:t>
    </dgm:pt>
    <dgm:pt modelId="{05A9FE11-594C-2A45-9B2B-2D6008671CFB}">
      <dgm:prSet phldrT="[テキスト]" custT="1"/>
      <dgm:spPr>
        <a:solidFill>
          <a:schemeClr val="accent1">
            <a:lumMod val="60000"/>
            <a:lumOff val="40000"/>
          </a:schemeClr>
        </a:solidFill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r>
            <a:rPr kumimoji="1" lang="en-US" altLang="ja-JP" sz="1400" dirty="0"/>
            <a:t>STEP③</a:t>
          </a:r>
          <a:endParaRPr kumimoji="1" lang="ja-JP" altLang="en-US" sz="1400"/>
        </a:p>
      </dgm:t>
    </dgm:pt>
    <dgm:pt modelId="{09FE688A-FF8F-B44A-B462-A7894545D5C1}" type="parTrans" cxnId="{13AE2590-F0C0-BE4A-81A9-580A0D7D2BE2}">
      <dgm:prSet/>
      <dgm:spPr/>
      <dgm:t>
        <a:bodyPr/>
        <a:lstStyle/>
        <a:p>
          <a:endParaRPr kumimoji="1" lang="ja-JP" altLang="en-US" sz="1400"/>
        </a:p>
      </dgm:t>
    </dgm:pt>
    <dgm:pt modelId="{5342A6BF-22AA-E947-A651-FAAB318C472F}" type="sibTrans" cxnId="{13AE2590-F0C0-BE4A-81A9-580A0D7D2BE2}">
      <dgm:prSet/>
      <dgm:spPr/>
      <dgm:t>
        <a:bodyPr/>
        <a:lstStyle/>
        <a:p>
          <a:endParaRPr kumimoji="1" lang="ja-JP" altLang="en-US" sz="1400"/>
        </a:p>
      </dgm:t>
    </dgm:pt>
    <dgm:pt modelId="{76CEBF1A-4098-C244-AEEF-400963FAC918}">
      <dgm:prSet phldrT="[テキスト]" custT="1"/>
      <dgm:spPr/>
      <dgm:t>
        <a:bodyPr/>
        <a:lstStyle/>
        <a:p>
          <a:r>
            <a:rPr kumimoji="1" lang="en-US" altLang="ja-JP" sz="1200" dirty="0"/>
            <a:t>AAA</a:t>
          </a:r>
          <a:endParaRPr kumimoji="1" lang="ja-JP" altLang="en-US" sz="1200"/>
        </a:p>
      </dgm:t>
    </dgm:pt>
    <dgm:pt modelId="{27887C5D-24A8-2C45-B80F-324A4AECBC3D}" type="parTrans" cxnId="{EA82A233-1554-C84A-86A2-A939D84415D3}">
      <dgm:prSet/>
      <dgm:spPr/>
      <dgm:t>
        <a:bodyPr/>
        <a:lstStyle/>
        <a:p>
          <a:endParaRPr kumimoji="1" lang="ja-JP" altLang="en-US" sz="1400"/>
        </a:p>
      </dgm:t>
    </dgm:pt>
    <dgm:pt modelId="{129BCFAE-FC3A-E743-A69E-3B5F726D9CC5}" type="sibTrans" cxnId="{EA82A233-1554-C84A-86A2-A939D84415D3}">
      <dgm:prSet/>
      <dgm:spPr/>
      <dgm:t>
        <a:bodyPr/>
        <a:lstStyle/>
        <a:p>
          <a:endParaRPr kumimoji="1" lang="ja-JP" altLang="en-US" sz="1400"/>
        </a:p>
      </dgm:t>
    </dgm:pt>
    <dgm:pt modelId="{B2378526-66A8-6A43-B792-1E250EA2B3AA}">
      <dgm:prSet phldrT="[テキスト]" custT="1"/>
      <dgm:spPr/>
      <dgm:t>
        <a:bodyPr/>
        <a:lstStyle/>
        <a:p>
          <a:r>
            <a:rPr kumimoji="1" lang="en-US" altLang="ja-JP" sz="1200" dirty="0"/>
            <a:t>BBB</a:t>
          </a:r>
          <a:endParaRPr kumimoji="1" lang="ja-JP" altLang="en-US" sz="1200"/>
        </a:p>
      </dgm:t>
    </dgm:pt>
    <dgm:pt modelId="{2B6C426F-B3D3-4745-8E0F-DA8984AFF5CD}" type="parTrans" cxnId="{FE1965F8-7DC7-EB4A-87FC-C3F9B0618FC6}">
      <dgm:prSet/>
      <dgm:spPr/>
      <dgm:t>
        <a:bodyPr/>
        <a:lstStyle/>
        <a:p>
          <a:endParaRPr kumimoji="1" lang="ja-JP" altLang="en-US" sz="1400"/>
        </a:p>
      </dgm:t>
    </dgm:pt>
    <dgm:pt modelId="{C409CF49-B304-B84D-BA4E-4D7B691C075E}" type="sibTrans" cxnId="{FE1965F8-7DC7-EB4A-87FC-C3F9B0618FC6}">
      <dgm:prSet/>
      <dgm:spPr/>
      <dgm:t>
        <a:bodyPr/>
        <a:lstStyle/>
        <a:p>
          <a:endParaRPr kumimoji="1" lang="ja-JP" altLang="en-US" sz="1400"/>
        </a:p>
      </dgm:t>
    </dgm:pt>
    <dgm:pt modelId="{2F8D1825-BB85-1E4A-81DD-F3B8D02637F7}">
      <dgm:prSet custT="1"/>
      <dgm:spPr>
        <a:solidFill>
          <a:srgbClr val="00B0F0"/>
        </a:solidFill>
        <a:ln>
          <a:solidFill>
            <a:srgbClr val="00B0F0"/>
          </a:solidFill>
        </a:ln>
      </dgm:spPr>
      <dgm:t>
        <a:bodyPr/>
        <a:lstStyle/>
        <a:p>
          <a:r>
            <a:rPr kumimoji="1" lang="en-US" altLang="ja-JP" sz="1400" dirty="0"/>
            <a:t>STEP④</a:t>
          </a:r>
          <a:endParaRPr kumimoji="1" lang="ja-JP" altLang="en-US" sz="1400"/>
        </a:p>
      </dgm:t>
    </dgm:pt>
    <dgm:pt modelId="{B16007E0-CF89-CB45-A7C6-2E3D738944A2}" type="parTrans" cxnId="{B040B735-FCBD-4248-868C-4F64C13121A2}">
      <dgm:prSet/>
      <dgm:spPr/>
      <dgm:t>
        <a:bodyPr/>
        <a:lstStyle/>
        <a:p>
          <a:endParaRPr kumimoji="1" lang="ja-JP" altLang="en-US" sz="1400"/>
        </a:p>
      </dgm:t>
    </dgm:pt>
    <dgm:pt modelId="{CB1E0B34-6B3D-6944-9078-DAE13E0D6ECE}" type="sibTrans" cxnId="{B040B735-FCBD-4248-868C-4F64C13121A2}">
      <dgm:prSet/>
      <dgm:spPr/>
      <dgm:t>
        <a:bodyPr/>
        <a:lstStyle/>
        <a:p>
          <a:endParaRPr kumimoji="1" lang="ja-JP" altLang="en-US" sz="1400"/>
        </a:p>
      </dgm:t>
    </dgm:pt>
    <dgm:pt modelId="{8E607790-3F83-9244-8D59-437948B114F4}">
      <dgm:prSet custT="1"/>
      <dgm:spPr/>
      <dgm:t>
        <a:bodyPr/>
        <a:lstStyle/>
        <a:p>
          <a:r>
            <a:rPr kumimoji="1" lang="en-US" altLang="ja-JP" sz="1200" dirty="0"/>
            <a:t>AAA</a:t>
          </a:r>
          <a:endParaRPr kumimoji="1" lang="ja-JP" altLang="en-US" sz="1200"/>
        </a:p>
      </dgm:t>
    </dgm:pt>
    <dgm:pt modelId="{1F79A96F-90D6-1B46-80B7-DEB186A5339C}" type="parTrans" cxnId="{6E574DCE-9325-6B47-A83F-ABCBCE3F30D5}">
      <dgm:prSet/>
      <dgm:spPr/>
      <dgm:t>
        <a:bodyPr/>
        <a:lstStyle/>
        <a:p>
          <a:endParaRPr kumimoji="1" lang="ja-JP" altLang="en-US" sz="1400"/>
        </a:p>
      </dgm:t>
    </dgm:pt>
    <dgm:pt modelId="{70B644AF-84BB-D44C-B849-70CCDB77B997}" type="sibTrans" cxnId="{6E574DCE-9325-6B47-A83F-ABCBCE3F30D5}">
      <dgm:prSet/>
      <dgm:spPr/>
      <dgm:t>
        <a:bodyPr/>
        <a:lstStyle/>
        <a:p>
          <a:endParaRPr kumimoji="1" lang="ja-JP" altLang="en-US" sz="1400"/>
        </a:p>
      </dgm:t>
    </dgm:pt>
    <dgm:pt modelId="{F406E697-DE40-5E4F-A67F-636CB67F80FF}">
      <dgm:prSet custT="1"/>
      <dgm:spPr/>
      <dgm:t>
        <a:bodyPr/>
        <a:lstStyle/>
        <a:p>
          <a:r>
            <a:rPr kumimoji="1" lang="en-US" altLang="ja-JP" sz="1200" dirty="0"/>
            <a:t>BBB</a:t>
          </a:r>
          <a:endParaRPr kumimoji="1" lang="ja-JP" altLang="en-US" sz="1200"/>
        </a:p>
      </dgm:t>
    </dgm:pt>
    <dgm:pt modelId="{67D7A366-6ACC-D148-8D46-92AB33B54B97}" type="sibTrans" cxnId="{B51B42F3-F2F4-154B-9CEF-17043B510C35}">
      <dgm:prSet/>
      <dgm:spPr/>
      <dgm:t>
        <a:bodyPr/>
        <a:lstStyle/>
        <a:p>
          <a:endParaRPr kumimoji="1" lang="ja-JP" altLang="en-US" sz="1400"/>
        </a:p>
      </dgm:t>
    </dgm:pt>
    <dgm:pt modelId="{8CFE0931-7113-9649-8D74-6FB7227EEA87}" type="parTrans" cxnId="{B51B42F3-F2F4-154B-9CEF-17043B510C35}">
      <dgm:prSet/>
      <dgm:spPr/>
      <dgm:t>
        <a:bodyPr/>
        <a:lstStyle/>
        <a:p>
          <a:endParaRPr kumimoji="1" lang="ja-JP" altLang="en-US" sz="1400"/>
        </a:p>
      </dgm:t>
    </dgm:pt>
    <dgm:pt modelId="{94C82B57-BB11-9E48-B3EA-723208CDE9C3}">
      <dgm:prSet custT="1"/>
      <dgm:spPr>
        <a:solidFill>
          <a:schemeClr val="accent4">
            <a:lumMod val="75000"/>
          </a:schemeClr>
        </a:solidFill>
        <a:ln>
          <a:solidFill>
            <a:schemeClr val="accent4">
              <a:lumMod val="75000"/>
            </a:schemeClr>
          </a:solidFill>
        </a:ln>
      </dgm:spPr>
      <dgm:t>
        <a:bodyPr/>
        <a:lstStyle/>
        <a:p>
          <a:r>
            <a:rPr kumimoji="1" lang="en-US" altLang="ja-JP" sz="1400" dirty="0"/>
            <a:t>STEP⑤</a:t>
          </a:r>
          <a:endParaRPr kumimoji="1" lang="ja-JP" altLang="en-US" sz="1400"/>
        </a:p>
      </dgm:t>
    </dgm:pt>
    <dgm:pt modelId="{390B6DE1-150B-D146-9B45-B75B64AC2FE7}" type="sibTrans" cxnId="{3D3B0CB2-6132-154B-88D7-333BF72E5979}">
      <dgm:prSet/>
      <dgm:spPr/>
      <dgm:t>
        <a:bodyPr/>
        <a:lstStyle/>
        <a:p>
          <a:endParaRPr kumimoji="1" lang="ja-JP" altLang="en-US" sz="1400"/>
        </a:p>
      </dgm:t>
    </dgm:pt>
    <dgm:pt modelId="{45FFB23A-D2D7-DC4E-9C64-6BF8A4BD6B93}" type="parTrans" cxnId="{3D3B0CB2-6132-154B-88D7-333BF72E5979}">
      <dgm:prSet/>
      <dgm:spPr/>
      <dgm:t>
        <a:bodyPr/>
        <a:lstStyle/>
        <a:p>
          <a:endParaRPr kumimoji="1" lang="ja-JP" altLang="en-US" sz="1400"/>
        </a:p>
      </dgm:t>
    </dgm:pt>
    <dgm:pt modelId="{38990014-B8CA-CA40-8570-A55B1433FC9F}">
      <dgm:prSet custT="1"/>
      <dgm:spPr/>
      <dgm:t>
        <a:bodyPr/>
        <a:lstStyle/>
        <a:p>
          <a:r>
            <a:rPr kumimoji="1" lang="en-US" altLang="ja-JP" sz="1200" dirty="0"/>
            <a:t>AAA</a:t>
          </a:r>
          <a:endParaRPr kumimoji="1" lang="ja-JP" altLang="en-US" sz="1200"/>
        </a:p>
      </dgm:t>
    </dgm:pt>
    <dgm:pt modelId="{69F2D36E-1CE6-E34D-B7FE-657CB05E2C49}" type="parTrans" cxnId="{530E3D09-9840-6D4C-9BA9-807CB906A409}">
      <dgm:prSet/>
      <dgm:spPr/>
      <dgm:t>
        <a:bodyPr/>
        <a:lstStyle/>
        <a:p>
          <a:endParaRPr kumimoji="1" lang="ja-JP" altLang="en-US" sz="1400"/>
        </a:p>
      </dgm:t>
    </dgm:pt>
    <dgm:pt modelId="{D74096DD-1CF5-ED4B-B041-8892F94647D6}" type="sibTrans" cxnId="{530E3D09-9840-6D4C-9BA9-807CB906A409}">
      <dgm:prSet/>
      <dgm:spPr/>
      <dgm:t>
        <a:bodyPr/>
        <a:lstStyle/>
        <a:p>
          <a:endParaRPr kumimoji="1" lang="ja-JP" altLang="en-US" sz="1400"/>
        </a:p>
      </dgm:t>
    </dgm:pt>
    <dgm:pt modelId="{32D3F681-C9D6-E040-A236-2AA01953EF47}">
      <dgm:prSet custT="1"/>
      <dgm:spPr/>
      <dgm:t>
        <a:bodyPr/>
        <a:lstStyle/>
        <a:p>
          <a:r>
            <a:rPr kumimoji="1" lang="en-US" altLang="ja-JP" sz="1200" dirty="0"/>
            <a:t>BBB</a:t>
          </a:r>
          <a:endParaRPr kumimoji="1" lang="ja-JP" altLang="en-US" sz="1200"/>
        </a:p>
      </dgm:t>
    </dgm:pt>
    <dgm:pt modelId="{43B9D920-03E9-644A-9F3A-76206B1F09D4}" type="parTrans" cxnId="{F812A25D-5550-FB4A-8AA2-2097AE67018E}">
      <dgm:prSet/>
      <dgm:spPr/>
      <dgm:t>
        <a:bodyPr/>
        <a:lstStyle/>
        <a:p>
          <a:endParaRPr kumimoji="1" lang="ja-JP" altLang="en-US" sz="1400"/>
        </a:p>
      </dgm:t>
    </dgm:pt>
    <dgm:pt modelId="{CD17B39B-0496-0B4D-B1E5-3875F1E87F39}" type="sibTrans" cxnId="{F812A25D-5550-FB4A-8AA2-2097AE67018E}">
      <dgm:prSet/>
      <dgm:spPr/>
      <dgm:t>
        <a:bodyPr/>
        <a:lstStyle/>
        <a:p>
          <a:endParaRPr kumimoji="1" lang="ja-JP" altLang="en-US" sz="1400"/>
        </a:p>
      </dgm:t>
    </dgm:pt>
    <dgm:pt modelId="{F259741F-F987-764E-AD24-A7B0B9E3EE91}">
      <dgm:prSet phldrT="[テキスト]" custT="1"/>
      <dgm:spPr/>
      <dgm:t>
        <a:bodyPr/>
        <a:lstStyle/>
        <a:p>
          <a:r>
            <a:rPr kumimoji="1" lang="en-US" altLang="ja-JP" sz="1200" dirty="0"/>
            <a:t>AAA</a:t>
          </a:r>
          <a:endParaRPr kumimoji="1" lang="ja-JP" altLang="en-US" sz="1200"/>
        </a:p>
      </dgm:t>
    </dgm:pt>
    <dgm:pt modelId="{74744BE1-B6CA-1D4C-B008-9CCBCDCEECE8}" type="sibTrans" cxnId="{EB1D9A77-2054-0A41-8F0B-06D124341F4F}">
      <dgm:prSet/>
      <dgm:spPr/>
      <dgm:t>
        <a:bodyPr/>
        <a:lstStyle/>
        <a:p>
          <a:endParaRPr kumimoji="1" lang="ja-JP" altLang="en-US" sz="1400"/>
        </a:p>
      </dgm:t>
    </dgm:pt>
    <dgm:pt modelId="{659A1268-D598-BC47-951D-1A8EE8453744}" type="parTrans" cxnId="{EB1D9A77-2054-0A41-8F0B-06D124341F4F}">
      <dgm:prSet/>
      <dgm:spPr/>
      <dgm:t>
        <a:bodyPr/>
        <a:lstStyle/>
        <a:p>
          <a:endParaRPr kumimoji="1" lang="ja-JP" altLang="en-US" sz="1400"/>
        </a:p>
      </dgm:t>
    </dgm:pt>
    <dgm:pt modelId="{EEE45530-E8E8-2945-8D83-8E55F6CAC275}">
      <dgm:prSet phldrT="[テキスト]" custT="1"/>
      <dgm:spPr/>
      <dgm:t>
        <a:bodyPr/>
        <a:lstStyle/>
        <a:p>
          <a:r>
            <a:rPr kumimoji="1" lang="en-US" altLang="ja-JP" sz="1200" dirty="0"/>
            <a:t>BBB</a:t>
          </a:r>
          <a:endParaRPr kumimoji="1" lang="ja-JP" altLang="en-US" sz="1200"/>
        </a:p>
      </dgm:t>
    </dgm:pt>
    <dgm:pt modelId="{3E52AEDE-5917-2D40-B6FD-DCF3556EE30A}" type="sibTrans" cxnId="{07A0E54E-C67C-3843-A55D-9D2F479D237D}">
      <dgm:prSet/>
      <dgm:spPr/>
      <dgm:t>
        <a:bodyPr/>
        <a:lstStyle/>
        <a:p>
          <a:endParaRPr kumimoji="1" lang="ja-JP" altLang="en-US" sz="1400"/>
        </a:p>
      </dgm:t>
    </dgm:pt>
    <dgm:pt modelId="{2B94E51E-6EB1-5244-835D-4F3461AE0102}" type="parTrans" cxnId="{07A0E54E-C67C-3843-A55D-9D2F479D237D}">
      <dgm:prSet/>
      <dgm:spPr/>
      <dgm:t>
        <a:bodyPr/>
        <a:lstStyle/>
        <a:p>
          <a:endParaRPr kumimoji="1" lang="ja-JP" altLang="en-US" sz="1400"/>
        </a:p>
      </dgm:t>
    </dgm:pt>
    <dgm:pt modelId="{7FEEEBCC-0EC1-4742-B620-709E1F51997C}" type="pres">
      <dgm:prSet presAssocID="{3DF0B633-B93E-464A-9A84-7778AAD3F909}" presName="linearFlow" presStyleCnt="0">
        <dgm:presLayoutVars>
          <dgm:dir/>
          <dgm:animLvl val="lvl"/>
          <dgm:resizeHandles val="exact"/>
        </dgm:presLayoutVars>
      </dgm:prSet>
      <dgm:spPr/>
    </dgm:pt>
    <dgm:pt modelId="{1DEB6C1B-580E-BA4D-A607-6E458203B078}" type="pres">
      <dgm:prSet presAssocID="{90FE3215-A37D-C345-B9D2-EE1704A8A494}" presName="composite" presStyleCnt="0"/>
      <dgm:spPr/>
    </dgm:pt>
    <dgm:pt modelId="{A6106143-51A0-914A-9BDB-F371EDA12445}" type="pres">
      <dgm:prSet presAssocID="{90FE3215-A37D-C345-B9D2-EE1704A8A494}" presName="parentText" presStyleLbl="alignNode1" presStyleIdx="0" presStyleCnt="5">
        <dgm:presLayoutVars>
          <dgm:chMax val="1"/>
          <dgm:bulletEnabled val="1"/>
        </dgm:presLayoutVars>
      </dgm:prSet>
      <dgm:spPr/>
    </dgm:pt>
    <dgm:pt modelId="{9CF15F52-9C23-6E45-B403-BEB6377E0FC6}" type="pres">
      <dgm:prSet presAssocID="{90FE3215-A37D-C345-B9D2-EE1704A8A494}" presName="descendantText" presStyleLbl="alignAcc1" presStyleIdx="0" presStyleCnt="5" custLinFactNeighborY="-309">
        <dgm:presLayoutVars>
          <dgm:bulletEnabled val="1"/>
        </dgm:presLayoutVars>
      </dgm:prSet>
      <dgm:spPr/>
    </dgm:pt>
    <dgm:pt modelId="{C358E0EE-386C-7446-B22D-AD60C92D4D49}" type="pres">
      <dgm:prSet presAssocID="{421B1714-F2CE-FF43-9C53-6145DCBCEED4}" presName="sp" presStyleCnt="0"/>
      <dgm:spPr/>
    </dgm:pt>
    <dgm:pt modelId="{93CA377B-7FA5-D247-9907-89574651A148}" type="pres">
      <dgm:prSet presAssocID="{CAAB067A-C639-FC41-8710-F21DEC3D09AB}" presName="composite" presStyleCnt="0"/>
      <dgm:spPr/>
    </dgm:pt>
    <dgm:pt modelId="{8A93B92A-C3E3-CF4D-85B9-F8B1D76EE59A}" type="pres">
      <dgm:prSet presAssocID="{CAAB067A-C639-FC41-8710-F21DEC3D09AB}" presName="parentText" presStyleLbl="alignNode1" presStyleIdx="1" presStyleCnt="5">
        <dgm:presLayoutVars>
          <dgm:chMax val="1"/>
          <dgm:bulletEnabled val="1"/>
        </dgm:presLayoutVars>
      </dgm:prSet>
      <dgm:spPr/>
    </dgm:pt>
    <dgm:pt modelId="{BC7A2D0D-4591-4E40-BE9B-4DC4C32D5567}" type="pres">
      <dgm:prSet presAssocID="{CAAB067A-C639-FC41-8710-F21DEC3D09AB}" presName="descendantText" presStyleLbl="alignAcc1" presStyleIdx="1" presStyleCnt="5" custLinFactNeighborX="325">
        <dgm:presLayoutVars>
          <dgm:bulletEnabled val="1"/>
        </dgm:presLayoutVars>
      </dgm:prSet>
      <dgm:spPr/>
    </dgm:pt>
    <dgm:pt modelId="{4EC152F1-977C-C044-883E-E6EBE87A5FC2}" type="pres">
      <dgm:prSet presAssocID="{A8B705C3-0A25-2945-8833-3DC8FCA22034}" presName="sp" presStyleCnt="0"/>
      <dgm:spPr/>
    </dgm:pt>
    <dgm:pt modelId="{5E892666-6EDE-BD44-895D-EB7226C74297}" type="pres">
      <dgm:prSet presAssocID="{05A9FE11-594C-2A45-9B2B-2D6008671CFB}" presName="composite" presStyleCnt="0"/>
      <dgm:spPr/>
    </dgm:pt>
    <dgm:pt modelId="{B1EE9830-292F-F440-B4CA-9218152E0955}" type="pres">
      <dgm:prSet presAssocID="{05A9FE11-594C-2A45-9B2B-2D6008671CFB}" presName="parentText" presStyleLbl="alignNode1" presStyleIdx="2" presStyleCnt="5">
        <dgm:presLayoutVars>
          <dgm:chMax val="1"/>
          <dgm:bulletEnabled val="1"/>
        </dgm:presLayoutVars>
      </dgm:prSet>
      <dgm:spPr/>
    </dgm:pt>
    <dgm:pt modelId="{D6B988FA-D275-DD49-9532-C15364D8DB41}" type="pres">
      <dgm:prSet presAssocID="{05A9FE11-594C-2A45-9B2B-2D6008671CFB}" presName="descendantText" presStyleLbl="alignAcc1" presStyleIdx="2" presStyleCnt="5">
        <dgm:presLayoutVars>
          <dgm:bulletEnabled val="1"/>
        </dgm:presLayoutVars>
      </dgm:prSet>
      <dgm:spPr/>
    </dgm:pt>
    <dgm:pt modelId="{734DBF45-3792-9A42-8971-478CB1073A7E}" type="pres">
      <dgm:prSet presAssocID="{5342A6BF-22AA-E947-A651-FAAB318C472F}" presName="sp" presStyleCnt="0"/>
      <dgm:spPr/>
    </dgm:pt>
    <dgm:pt modelId="{D000DC88-83A9-2940-8976-893204519F0B}" type="pres">
      <dgm:prSet presAssocID="{2F8D1825-BB85-1E4A-81DD-F3B8D02637F7}" presName="composite" presStyleCnt="0"/>
      <dgm:spPr/>
    </dgm:pt>
    <dgm:pt modelId="{FD8B3674-59C7-7D4C-BF26-C6EEBF64651E}" type="pres">
      <dgm:prSet presAssocID="{2F8D1825-BB85-1E4A-81DD-F3B8D02637F7}" presName="parentText" presStyleLbl="alignNode1" presStyleIdx="3" presStyleCnt="5">
        <dgm:presLayoutVars>
          <dgm:chMax val="1"/>
          <dgm:bulletEnabled val="1"/>
        </dgm:presLayoutVars>
      </dgm:prSet>
      <dgm:spPr/>
    </dgm:pt>
    <dgm:pt modelId="{DDF298C5-CF56-2048-8491-40E79AC21507}" type="pres">
      <dgm:prSet presAssocID="{2F8D1825-BB85-1E4A-81DD-F3B8D02637F7}" presName="descendantText" presStyleLbl="alignAcc1" presStyleIdx="3" presStyleCnt="5">
        <dgm:presLayoutVars>
          <dgm:bulletEnabled val="1"/>
        </dgm:presLayoutVars>
      </dgm:prSet>
      <dgm:spPr/>
    </dgm:pt>
    <dgm:pt modelId="{473D1A8B-DF4D-EA43-93C8-9CE2CA33DDC3}" type="pres">
      <dgm:prSet presAssocID="{CB1E0B34-6B3D-6944-9078-DAE13E0D6ECE}" presName="sp" presStyleCnt="0"/>
      <dgm:spPr/>
    </dgm:pt>
    <dgm:pt modelId="{3B79F9E2-F55E-454E-9433-D79D1E202A35}" type="pres">
      <dgm:prSet presAssocID="{94C82B57-BB11-9E48-B3EA-723208CDE9C3}" presName="composite" presStyleCnt="0"/>
      <dgm:spPr/>
    </dgm:pt>
    <dgm:pt modelId="{E1F44B95-77A0-C849-BE69-F734BD397A06}" type="pres">
      <dgm:prSet presAssocID="{94C82B57-BB11-9E48-B3EA-723208CDE9C3}" presName="parentText" presStyleLbl="alignNode1" presStyleIdx="4" presStyleCnt="5">
        <dgm:presLayoutVars>
          <dgm:chMax val="1"/>
          <dgm:bulletEnabled val="1"/>
        </dgm:presLayoutVars>
      </dgm:prSet>
      <dgm:spPr/>
    </dgm:pt>
    <dgm:pt modelId="{F673AA24-2DC5-1C42-AF3E-85AB5DC37044}" type="pres">
      <dgm:prSet presAssocID="{94C82B57-BB11-9E48-B3EA-723208CDE9C3}" presName="descendantText" presStyleLbl="alignAcc1" presStyleIdx="4" presStyleCnt="5" custScaleY="99954">
        <dgm:presLayoutVars>
          <dgm:bulletEnabled val="1"/>
        </dgm:presLayoutVars>
      </dgm:prSet>
      <dgm:spPr/>
    </dgm:pt>
  </dgm:ptLst>
  <dgm:cxnLst>
    <dgm:cxn modelId="{530E3D09-9840-6D4C-9BA9-807CB906A409}" srcId="{94C82B57-BB11-9E48-B3EA-723208CDE9C3}" destId="{38990014-B8CA-CA40-8570-A55B1433FC9F}" srcOrd="0" destOrd="0" parTransId="{69F2D36E-1CE6-E34D-B7FE-657CB05E2C49}" sibTransId="{D74096DD-1CF5-ED4B-B041-8892F94647D6}"/>
    <dgm:cxn modelId="{6F91540A-65FF-5949-9C99-72C910D32EC3}" type="presOf" srcId="{B2378526-66A8-6A43-B792-1E250EA2B3AA}" destId="{D6B988FA-D275-DD49-9532-C15364D8DB41}" srcOrd="0" destOrd="1" presId="urn:microsoft.com/office/officeart/2005/8/layout/chevron2"/>
    <dgm:cxn modelId="{E8DB9D0F-DB63-FE48-ACAB-AF067B3869FA}" type="presOf" srcId="{05A9FE11-594C-2A45-9B2B-2D6008671CFB}" destId="{B1EE9830-292F-F440-B4CA-9218152E0955}" srcOrd="0" destOrd="0" presId="urn:microsoft.com/office/officeart/2005/8/layout/chevron2"/>
    <dgm:cxn modelId="{5C5ADB27-3CB0-054E-9CDC-5372DF675898}" type="presOf" srcId="{8E607790-3F83-9244-8D59-437948B114F4}" destId="{DDF298C5-CF56-2048-8491-40E79AC21507}" srcOrd="0" destOrd="0" presId="urn:microsoft.com/office/officeart/2005/8/layout/chevron2"/>
    <dgm:cxn modelId="{EA82A233-1554-C84A-86A2-A939D84415D3}" srcId="{05A9FE11-594C-2A45-9B2B-2D6008671CFB}" destId="{76CEBF1A-4098-C244-AEEF-400963FAC918}" srcOrd="0" destOrd="0" parTransId="{27887C5D-24A8-2C45-B80F-324A4AECBC3D}" sibTransId="{129BCFAE-FC3A-E743-A69E-3B5F726D9CC5}"/>
    <dgm:cxn modelId="{D8A18535-F2BC-C14F-8773-7A34D59CB93B}" srcId="{3DF0B633-B93E-464A-9A84-7778AAD3F909}" destId="{CAAB067A-C639-FC41-8710-F21DEC3D09AB}" srcOrd="1" destOrd="0" parTransId="{EF7BBD79-603A-9B4C-87DB-2CD62EE656C3}" sibTransId="{A8B705C3-0A25-2945-8833-3DC8FCA22034}"/>
    <dgm:cxn modelId="{B040B735-FCBD-4248-868C-4F64C13121A2}" srcId="{3DF0B633-B93E-464A-9A84-7778AAD3F909}" destId="{2F8D1825-BB85-1E4A-81DD-F3B8D02637F7}" srcOrd="3" destOrd="0" parTransId="{B16007E0-CF89-CB45-A7C6-2E3D738944A2}" sibTransId="{CB1E0B34-6B3D-6944-9078-DAE13E0D6ECE}"/>
    <dgm:cxn modelId="{07A0E54E-C67C-3843-A55D-9D2F479D237D}" srcId="{CAAB067A-C639-FC41-8710-F21DEC3D09AB}" destId="{EEE45530-E8E8-2945-8D83-8E55F6CAC275}" srcOrd="1" destOrd="0" parTransId="{2B94E51E-6EB1-5244-835D-4F3461AE0102}" sibTransId="{3E52AEDE-5917-2D40-B6FD-DCF3556EE30A}"/>
    <dgm:cxn modelId="{5A4F8A56-FD8C-4E42-9F97-D594C7B58189}" type="presOf" srcId="{CAAB067A-C639-FC41-8710-F21DEC3D09AB}" destId="{8A93B92A-C3E3-CF4D-85B9-F8B1D76EE59A}" srcOrd="0" destOrd="0" presId="urn:microsoft.com/office/officeart/2005/8/layout/chevron2"/>
    <dgm:cxn modelId="{F812A25D-5550-FB4A-8AA2-2097AE67018E}" srcId="{94C82B57-BB11-9E48-B3EA-723208CDE9C3}" destId="{32D3F681-C9D6-E040-A236-2AA01953EF47}" srcOrd="1" destOrd="0" parTransId="{43B9D920-03E9-644A-9F3A-76206B1F09D4}" sibTransId="{CD17B39B-0496-0B4D-B1E5-3875F1E87F39}"/>
    <dgm:cxn modelId="{B9015461-26D0-3145-BA14-F8BA286A0903}" type="presOf" srcId="{32D3F681-C9D6-E040-A236-2AA01953EF47}" destId="{F673AA24-2DC5-1C42-AF3E-85AB5DC37044}" srcOrd="0" destOrd="1" presId="urn:microsoft.com/office/officeart/2005/8/layout/chevron2"/>
    <dgm:cxn modelId="{258DBB6E-3F7C-094C-9933-5C58E2F7BC68}" srcId="{90FE3215-A37D-C345-B9D2-EE1704A8A494}" destId="{1A0F99EB-5F26-9644-8114-DABD808A04B4}" srcOrd="1" destOrd="0" parTransId="{6DF3B27B-7507-E44A-B3B2-A92E5FEF0F55}" sibTransId="{46EECD08-551E-E14C-A20F-74B61C9BE4E0}"/>
    <dgm:cxn modelId="{EB1D9A77-2054-0A41-8F0B-06D124341F4F}" srcId="{CAAB067A-C639-FC41-8710-F21DEC3D09AB}" destId="{F259741F-F987-764E-AD24-A7B0B9E3EE91}" srcOrd="0" destOrd="0" parTransId="{659A1268-D598-BC47-951D-1A8EE8453744}" sibTransId="{74744BE1-B6CA-1D4C-B008-9CCBCDCEECE8}"/>
    <dgm:cxn modelId="{325AA678-4CF5-554E-BAA3-A16FCE22F04D}" srcId="{90FE3215-A37D-C345-B9D2-EE1704A8A494}" destId="{D7249338-5C57-C247-8A77-C6D4F3D2A160}" srcOrd="0" destOrd="0" parTransId="{D4BB8B49-913A-8341-9D5E-99B1A914089A}" sibTransId="{C28C6AFB-39D7-EF4F-A8D1-5FB5CEB0485B}"/>
    <dgm:cxn modelId="{15FA3487-E8B8-1D4C-B356-383012787122}" type="presOf" srcId="{38990014-B8CA-CA40-8570-A55B1433FC9F}" destId="{F673AA24-2DC5-1C42-AF3E-85AB5DC37044}" srcOrd="0" destOrd="0" presId="urn:microsoft.com/office/officeart/2005/8/layout/chevron2"/>
    <dgm:cxn modelId="{19791E8F-0BA3-5E44-ACE3-96214F8C89C1}" type="presOf" srcId="{F259741F-F987-764E-AD24-A7B0B9E3EE91}" destId="{BC7A2D0D-4591-4E40-BE9B-4DC4C32D5567}" srcOrd="0" destOrd="0" presId="urn:microsoft.com/office/officeart/2005/8/layout/chevron2"/>
    <dgm:cxn modelId="{13AE2590-F0C0-BE4A-81A9-580A0D7D2BE2}" srcId="{3DF0B633-B93E-464A-9A84-7778AAD3F909}" destId="{05A9FE11-594C-2A45-9B2B-2D6008671CFB}" srcOrd="2" destOrd="0" parTransId="{09FE688A-FF8F-B44A-B462-A7894545D5C1}" sibTransId="{5342A6BF-22AA-E947-A651-FAAB318C472F}"/>
    <dgm:cxn modelId="{6DEF5091-25DB-9744-B54D-0BE4626DB8F6}" type="presOf" srcId="{F406E697-DE40-5E4F-A67F-636CB67F80FF}" destId="{DDF298C5-CF56-2048-8491-40E79AC21507}" srcOrd="0" destOrd="1" presId="urn:microsoft.com/office/officeart/2005/8/layout/chevron2"/>
    <dgm:cxn modelId="{1144BE94-9592-6241-BFD8-06853A24BE58}" type="presOf" srcId="{94C82B57-BB11-9E48-B3EA-723208CDE9C3}" destId="{E1F44B95-77A0-C849-BE69-F734BD397A06}" srcOrd="0" destOrd="0" presId="urn:microsoft.com/office/officeart/2005/8/layout/chevron2"/>
    <dgm:cxn modelId="{AA73BC9E-0E55-6D41-9AD8-1C921A964A7B}" srcId="{3DF0B633-B93E-464A-9A84-7778AAD3F909}" destId="{90FE3215-A37D-C345-B9D2-EE1704A8A494}" srcOrd="0" destOrd="0" parTransId="{726319AE-82F4-164B-81C3-EDB49C957877}" sibTransId="{421B1714-F2CE-FF43-9C53-6145DCBCEED4}"/>
    <dgm:cxn modelId="{9E37FDB1-6F68-1142-8B1B-DF2366B51C46}" type="presOf" srcId="{D7249338-5C57-C247-8A77-C6D4F3D2A160}" destId="{9CF15F52-9C23-6E45-B403-BEB6377E0FC6}" srcOrd="0" destOrd="0" presId="urn:microsoft.com/office/officeart/2005/8/layout/chevron2"/>
    <dgm:cxn modelId="{3D3B0CB2-6132-154B-88D7-333BF72E5979}" srcId="{3DF0B633-B93E-464A-9A84-7778AAD3F909}" destId="{94C82B57-BB11-9E48-B3EA-723208CDE9C3}" srcOrd="4" destOrd="0" parTransId="{45FFB23A-D2D7-DC4E-9C64-6BF8A4BD6B93}" sibTransId="{390B6DE1-150B-D146-9B45-B75B64AC2FE7}"/>
    <dgm:cxn modelId="{6E574DCE-9325-6B47-A83F-ABCBCE3F30D5}" srcId="{2F8D1825-BB85-1E4A-81DD-F3B8D02637F7}" destId="{8E607790-3F83-9244-8D59-437948B114F4}" srcOrd="0" destOrd="0" parTransId="{1F79A96F-90D6-1B46-80B7-DEB186A5339C}" sibTransId="{70B644AF-84BB-D44C-B849-70CCDB77B997}"/>
    <dgm:cxn modelId="{B8A545DA-D1BF-1A4D-A4AC-E6862E75F99C}" type="presOf" srcId="{3DF0B633-B93E-464A-9A84-7778AAD3F909}" destId="{7FEEEBCC-0EC1-4742-B620-709E1F51997C}" srcOrd="0" destOrd="0" presId="urn:microsoft.com/office/officeart/2005/8/layout/chevron2"/>
    <dgm:cxn modelId="{1DE6BDE3-1CDE-A143-8E34-3F764DEA3D63}" type="presOf" srcId="{1A0F99EB-5F26-9644-8114-DABD808A04B4}" destId="{9CF15F52-9C23-6E45-B403-BEB6377E0FC6}" srcOrd="0" destOrd="1" presId="urn:microsoft.com/office/officeart/2005/8/layout/chevron2"/>
    <dgm:cxn modelId="{9D36DFEA-7CBC-9A4E-98CF-45D1B42E3E97}" type="presOf" srcId="{90FE3215-A37D-C345-B9D2-EE1704A8A494}" destId="{A6106143-51A0-914A-9BDB-F371EDA12445}" srcOrd="0" destOrd="0" presId="urn:microsoft.com/office/officeart/2005/8/layout/chevron2"/>
    <dgm:cxn modelId="{E68CBEEE-F114-6B4B-96D3-15B9058A5829}" type="presOf" srcId="{2F8D1825-BB85-1E4A-81DD-F3B8D02637F7}" destId="{FD8B3674-59C7-7D4C-BF26-C6EEBF64651E}" srcOrd="0" destOrd="0" presId="urn:microsoft.com/office/officeart/2005/8/layout/chevron2"/>
    <dgm:cxn modelId="{B51B42F3-F2F4-154B-9CEF-17043B510C35}" srcId="{2F8D1825-BB85-1E4A-81DD-F3B8D02637F7}" destId="{F406E697-DE40-5E4F-A67F-636CB67F80FF}" srcOrd="1" destOrd="0" parTransId="{8CFE0931-7113-9649-8D74-6FB7227EEA87}" sibTransId="{67D7A366-6ACC-D148-8D46-92AB33B54B97}"/>
    <dgm:cxn modelId="{274F99F3-74CC-164B-951C-32D7376353C1}" type="presOf" srcId="{76CEBF1A-4098-C244-AEEF-400963FAC918}" destId="{D6B988FA-D275-DD49-9532-C15364D8DB41}" srcOrd="0" destOrd="0" presId="urn:microsoft.com/office/officeart/2005/8/layout/chevron2"/>
    <dgm:cxn modelId="{0386EBF6-FA6E-7440-BC0A-02500C30BAF9}" type="presOf" srcId="{EEE45530-E8E8-2945-8D83-8E55F6CAC275}" destId="{BC7A2D0D-4591-4E40-BE9B-4DC4C32D5567}" srcOrd="0" destOrd="1" presId="urn:microsoft.com/office/officeart/2005/8/layout/chevron2"/>
    <dgm:cxn modelId="{FE1965F8-7DC7-EB4A-87FC-C3F9B0618FC6}" srcId="{05A9FE11-594C-2A45-9B2B-2D6008671CFB}" destId="{B2378526-66A8-6A43-B792-1E250EA2B3AA}" srcOrd="1" destOrd="0" parTransId="{2B6C426F-B3D3-4745-8E0F-DA8984AFF5CD}" sibTransId="{C409CF49-B304-B84D-BA4E-4D7B691C075E}"/>
    <dgm:cxn modelId="{EAC3D0E2-564A-D94F-A2A4-31223E63E2C4}" type="presParOf" srcId="{7FEEEBCC-0EC1-4742-B620-709E1F51997C}" destId="{1DEB6C1B-580E-BA4D-A607-6E458203B078}" srcOrd="0" destOrd="0" presId="urn:microsoft.com/office/officeart/2005/8/layout/chevron2"/>
    <dgm:cxn modelId="{B97BD414-400B-B949-AB62-49565B3B1C09}" type="presParOf" srcId="{1DEB6C1B-580E-BA4D-A607-6E458203B078}" destId="{A6106143-51A0-914A-9BDB-F371EDA12445}" srcOrd="0" destOrd="0" presId="urn:microsoft.com/office/officeart/2005/8/layout/chevron2"/>
    <dgm:cxn modelId="{9D156EEC-0BFE-BD49-A7F4-CAF9CC89E073}" type="presParOf" srcId="{1DEB6C1B-580E-BA4D-A607-6E458203B078}" destId="{9CF15F52-9C23-6E45-B403-BEB6377E0FC6}" srcOrd="1" destOrd="0" presId="urn:microsoft.com/office/officeart/2005/8/layout/chevron2"/>
    <dgm:cxn modelId="{FF845EE1-4994-C74F-87D4-77ABDB81B7BC}" type="presParOf" srcId="{7FEEEBCC-0EC1-4742-B620-709E1F51997C}" destId="{C358E0EE-386C-7446-B22D-AD60C92D4D49}" srcOrd="1" destOrd="0" presId="urn:microsoft.com/office/officeart/2005/8/layout/chevron2"/>
    <dgm:cxn modelId="{B50E3F23-C91A-CE45-B092-F734375E069A}" type="presParOf" srcId="{7FEEEBCC-0EC1-4742-B620-709E1F51997C}" destId="{93CA377B-7FA5-D247-9907-89574651A148}" srcOrd="2" destOrd="0" presId="urn:microsoft.com/office/officeart/2005/8/layout/chevron2"/>
    <dgm:cxn modelId="{3EE43191-B5AB-C647-A3AC-5FDF392DF873}" type="presParOf" srcId="{93CA377B-7FA5-D247-9907-89574651A148}" destId="{8A93B92A-C3E3-CF4D-85B9-F8B1D76EE59A}" srcOrd="0" destOrd="0" presId="urn:microsoft.com/office/officeart/2005/8/layout/chevron2"/>
    <dgm:cxn modelId="{A0AE07C9-049C-7A45-AD45-85A1949A639A}" type="presParOf" srcId="{93CA377B-7FA5-D247-9907-89574651A148}" destId="{BC7A2D0D-4591-4E40-BE9B-4DC4C32D5567}" srcOrd="1" destOrd="0" presId="urn:microsoft.com/office/officeart/2005/8/layout/chevron2"/>
    <dgm:cxn modelId="{9EA6B583-6284-8F4A-9868-028DA777D87A}" type="presParOf" srcId="{7FEEEBCC-0EC1-4742-B620-709E1F51997C}" destId="{4EC152F1-977C-C044-883E-E6EBE87A5FC2}" srcOrd="3" destOrd="0" presId="urn:microsoft.com/office/officeart/2005/8/layout/chevron2"/>
    <dgm:cxn modelId="{27E68524-10F6-A447-9375-865F024CD469}" type="presParOf" srcId="{7FEEEBCC-0EC1-4742-B620-709E1F51997C}" destId="{5E892666-6EDE-BD44-895D-EB7226C74297}" srcOrd="4" destOrd="0" presId="urn:microsoft.com/office/officeart/2005/8/layout/chevron2"/>
    <dgm:cxn modelId="{E03D4F15-EC5B-0043-B18C-9FB1612D9D3A}" type="presParOf" srcId="{5E892666-6EDE-BD44-895D-EB7226C74297}" destId="{B1EE9830-292F-F440-B4CA-9218152E0955}" srcOrd="0" destOrd="0" presId="urn:microsoft.com/office/officeart/2005/8/layout/chevron2"/>
    <dgm:cxn modelId="{FB02B23A-31D5-2E4F-9BF2-ACF8AB25FF38}" type="presParOf" srcId="{5E892666-6EDE-BD44-895D-EB7226C74297}" destId="{D6B988FA-D275-DD49-9532-C15364D8DB41}" srcOrd="1" destOrd="0" presId="urn:microsoft.com/office/officeart/2005/8/layout/chevron2"/>
    <dgm:cxn modelId="{D0E08BCA-F659-A342-9F38-343A72704C27}" type="presParOf" srcId="{7FEEEBCC-0EC1-4742-B620-709E1F51997C}" destId="{734DBF45-3792-9A42-8971-478CB1073A7E}" srcOrd="5" destOrd="0" presId="urn:microsoft.com/office/officeart/2005/8/layout/chevron2"/>
    <dgm:cxn modelId="{F5A88880-BFE6-EC45-BC36-B8974ACAEEA6}" type="presParOf" srcId="{7FEEEBCC-0EC1-4742-B620-709E1F51997C}" destId="{D000DC88-83A9-2940-8976-893204519F0B}" srcOrd="6" destOrd="0" presId="urn:microsoft.com/office/officeart/2005/8/layout/chevron2"/>
    <dgm:cxn modelId="{A51CEA47-5F10-2646-91E7-BB8666FE031F}" type="presParOf" srcId="{D000DC88-83A9-2940-8976-893204519F0B}" destId="{FD8B3674-59C7-7D4C-BF26-C6EEBF64651E}" srcOrd="0" destOrd="0" presId="urn:microsoft.com/office/officeart/2005/8/layout/chevron2"/>
    <dgm:cxn modelId="{5459C0D4-32D3-3B42-8F4D-0FF0F5BA0872}" type="presParOf" srcId="{D000DC88-83A9-2940-8976-893204519F0B}" destId="{DDF298C5-CF56-2048-8491-40E79AC21507}" srcOrd="1" destOrd="0" presId="urn:microsoft.com/office/officeart/2005/8/layout/chevron2"/>
    <dgm:cxn modelId="{3E267B20-F946-1941-9484-5D9EB8221E30}" type="presParOf" srcId="{7FEEEBCC-0EC1-4742-B620-709E1F51997C}" destId="{473D1A8B-DF4D-EA43-93C8-9CE2CA33DDC3}" srcOrd="7" destOrd="0" presId="urn:microsoft.com/office/officeart/2005/8/layout/chevron2"/>
    <dgm:cxn modelId="{A384BA98-BB93-9F4A-AB67-776B9E74CC62}" type="presParOf" srcId="{7FEEEBCC-0EC1-4742-B620-709E1F51997C}" destId="{3B79F9E2-F55E-454E-9433-D79D1E202A35}" srcOrd="8" destOrd="0" presId="urn:microsoft.com/office/officeart/2005/8/layout/chevron2"/>
    <dgm:cxn modelId="{78794B80-F0C6-9B4F-AF7D-7DC13AEC6955}" type="presParOf" srcId="{3B79F9E2-F55E-454E-9433-D79D1E202A35}" destId="{E1F44B95-77A0-C849-BE69-F734BD397A06}" srcOrd="0" destOrd="0" presId="urn:microsoft.com/office/officeart/2005/8/layout/chevron2"/>
    <dgm:cxn modelId="{49B2007A-7E95-EE44-88E5-12B2E8851A0A}" type="presParOf" srcId="{3B79F9E2-F55E-454E-9433-D79D1E202A35}" destId="{F673AA24-2DC5-1C42-AF3E-85AB5DC3704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106143-51A0-914A-9BDB-F371EDA12445}">
      <dsp:nvSpPr>
        <dsp:cNvPr id="0" name=""/>
        <dsp:cNvSpPr/>
      </dsp:nvSpPr>
      <dsp:spPr>
        <a:xfrm rot="5400000">
          <a:off x="-171808" y="174111"/>
          <a:ext cx="1145387" cy="801771"/>
        </a:xfrm>
        <a:prstGeom prst="chevron">
          <a:avLst/>
        </a:prstGeom>
        <a:solidFill>
          <a:schemeClr val="accent1">
            <a:lumMod val="20000"/>
            <a:lumOff val="80000"/>
          </a:schemeClr>
        </a:solidFill>
        <a:ln w="19050" cap="flat" cmpd="sng" algn="ctr">
          <a:solidFill>
            <a:schemeClr val="accent1">
              <a:lumMod val="20000"/>
              <a:lumOff val="8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400" kern="1200" dirty="0"/>
            <a:t>STEP①</a:t>
          </a:r>
          <a:endParaRPr kumimoji="1" lang="ja-JP" altLang="en-US" sz="1400" kern="1200"/>
        </a:p>
      </dsp:txBody>
      <dsp:txXfrm rot="-5400000">
        <a:off x="1" y="403189"/>
        <a:ext cx="801771" cy="343616"/>
      </dsp:txXfrm>
    </dsp:sp>
    <dsp:sp modelId="{9CF15F52-9C23-6E45-B403-BEB6377E0FC6}">
      <dsp:nvSpPr>
        <dsp:cNvPr id="0" name=""/>
        <dsp:cNvSpPr/>
      </dsp:nvSpPr>
      <dsp:spPr>
        <a:xfrm rot="5400000">
          <a:off x="2627939" y="-1826165"/>
          <a:ext cx="744501" cy="43968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en-US" altLang="ja-JP" sz="1200" kern="1200" dirty="0"/>
            <a:t>AAA</a:t>
          </a:r>
          <a:endParaRPr kumimoji="1" lang="ja-JP" alt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en-US" altLang="ja-JP" sz="1200" kern="1200" dirty="0"/>
            <a:t>BBB</a:t>
          </a:r>
          <a:endParaRPr kumimoji="1" lang="ja-JP" altLang="en-US" sz="1200" kern="1200"/>
        </a:p>
      </dsp:txBody>
      <dsp:txXfrm rot="-5400000">
        <a:off x="801771" y="36347"/>
        <a:ext cx="4360493" cy="671813"/>
      </dsp:txXfrm>
    </dsp:sp>
    <dsp:sp modelId="{8A93B92A-C3E3-CF4D-85B9-F8B1D76EE59A}">
      <dsp:nvSpPr>
        <dsp:cNvPr id="0" name=""/>
        <dsp:cNvSpPr/>
      </dsp:nvSpPr>
      <dsp:spPr>
        <a:xfrm rot="5400000">
          <a:off x="-171808" y="1202972"/>
          <a:ext cx="1145387" cy="801771"/>
        </a:xfrm>
        <a:prstGeom prst="chevron">
          <a:avLst/>
        </a:prstGeom>
        <a:solidFill>
          <a:schemeClr val="accent1">
            <a:lumMod val="40000"/>
            <a:lumOff val="60000"/>
          </a:schemeClr>
        </a:solidFill>
        <a:ln w="19050" cap="flat" cmpd="sng" algn="ctr">
          <a:solidFill>
            <a:schemeClr val="accent1">
              <a:lumMod val="40000"/>
              <a:lumOff val="6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400" kern="1200" dirty="0"/>
            <a:t>STEP②</a:t>
          </a:r>
          <a:endParaRPr kumimoji="1" lang="ja-JP" altLang="en-US" sz="1400" kern="1200"/>
        </a:p>
      </dsp:txBody>
      <dsp:txXfrm rot="-5400000">
        <a:off x="1" y="1432050"/>
        <a:ext cx="801771" cy="343616"/>
      </dsp:txXfrm>
    </dsp:sp>
    <dsp:sp modelId="{BC7A2D0D-4591-4E40-BE9B-4DC4C32D5567}">
      <dsp:nvSpPr>
        <dsp:cNvPr id="0" name=""/>
        <dsp:cNvSpPr/>
      </dsp:nvSpPr>
      <dsp:spPr>
        <a:xfrm rot="5400000">
          <a:off x="2627939" y="-795003"/>
          <a:ext cx="744501" cy="43968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en-US" altLang="ja-JP" sz="1200" kern="1200" dirty="0"/>
            <a:t>AAA</a:t>
          </a:r>
          <a:endParaRPr kumimoji="1" lang="ja-JP" alt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en-US" altLang="ja-JP" sz="1200" kern="1200" dirty="0"/>
            <a:t>BBB</a:t>
          </a:r>
          <a:endParaRPr kumimoji="1" lang="ja-JP" altLang="en-US" sz="1200" kern="1200"/>
        </a:p>
      </dsp:txBody>
      <dsp:txXfrm rot="-5400000">
        <a:off x="801771" y="1067509"/>
        <a:ext cx="4360493" cy="671813"/>
      </dsp:txXfrm>
    </dsp:sp>
    <dsp:sp modelId="{B1EE9830-292F-F440-B4CA-9218152E0955}">
      <dsp:nvSpPr>
        <dsp:cNvPr id="0" name=""/>
        <dsp:cNvSpPr/>
      </dsp:nvSpPr>
      <dsp:spPr>
        <a:xfrm rot="5400000">
          <a:off x="-171808" y="2231833"/>
          <a:ext cx="1145387" cy="801771"/>
        </a:xfrm>
        <a:prstGeom prst="chevron">
          <a:avLst/>
        </a:prstGeom>
        <a:solidFill>
          <a:schemeClr val="accent1">
            <a:lumMod val="60000"/>
            <a:lumOff val="40000"/>
          </a:schemeClr>
        </a:solidFill>
        <a:ln w="19050" cap="flat" cmpd="sng" algn="ctr">
          <a:solidFill>
            <a:schemeClr val="accent1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400" kern="1200" dirty="0"/>
            <a:t>STEP③</a:t>
          </a:r>
          <a:endParaRPr kumimoji="1" lang="ja-JP" altLang="en-US" sz="1400" kern="1200"/>
        </a:p>
      </dsp:txBody>
      <dsp:txXfrm rot="-5400000">
        <a:off x="1" y="2460911"/>
        <a:ext cx="801771" cy="343616"/>
      </dsp:txXfrm>
    </dsp:sp>
    <dsp:sp modelId="{D6B988FA-D275-DD49-9532-C15364D8DB41}">
      <dsp:nvSpPr>
        <dsp:cNvPr id="0" name=""/>
        <dsp:cNvSpPr/>
      </dsp:nvSpPr>
      <dsp:spPr>
        <a:xfrm rot="5400000">
          <a:off x="2627939" y="233857"/>
          <a:ext cx="744501" cy="43968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en-US" altLang="ja-JP" sz="1200" kern="1200" dirty="0"/>
            <a:t>AAA</a:t>
          </a:r>
          <a:endParaRPr kumimoji="1" lang="ja-JP" alt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en-US" altLang="ja-JP" sz="1200" kern="1200" dirty="0"/>
            <a:t>BBB</a:t>
          </a:r>
          <a:endParaRPr kumimoji="1" lang="ja-JP" altLang="en-US" sz="1200" kern="1200"/>
        </a:p>
      </dsp:txBody>
      <dsp:txXfrm rot="-5400000">
        <a:off x="801771" y="2096369"/>
        <a:ext cx="4360493" cy="671813"/>
      </dsp:txXfrm>
    </dsp:sp>
    <dsp:sp modelId="{FD8B3674-59C7-7D4C-BF26-C6EEBF64651E}">
      <dsp:nvSpPr>
        <dsp:cNvPr id="0" name=""/>
        <dsp:cNvSpPr/>
      </dsp:nvSpPr>
      <dsp:spPr>
        <a:xfrm rot="5400000">
          <a:off x="-171808" y="3260695"/>
          <a:ext cx="1145387" cy="801771"/>
        </a:xfrm>
        <a:prstGeom prst="chevron">
          <a:avLst/>
        </a:prstGeom>
        <a:solidFill>
          <a:srgbClr val="00B0F0"/>
        </a:solidFill>
        <a:ln w="19050" cap="flat" cmpd="sng" algn="ctr">
          <a:solidFill>
            <a:srgbClr val="00B0F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400" kern="1200" dirty="0"/>
            <a:t>STEP④</a:t>
          </a:r>
          <a:endParaRPr kumimoji="1" lang="ja-JP" altLang="en-US" sz="1400" kern="1200"/>
        </a:p>
      </dsp:txBody>
      <dsp:txXfrm rot="-5400000">
        <a:off x="1" y="3489773"/>
        <a:ext cx="801771" cy="343616"/>
      </dsp:txXfrm>
    </dsp:sp>
    <dsp:sp modelId="{DDF298C5-CF56-2048-8491-40E79AC21507}">
      <dsp:nvSpPr>
        <dsp:cNvPr id="0" name=""/>
        <dsp:cNvSpPr/>
      </dsp:nvSpPr>
      <dsp:spPr>
        <a:xfrm rot="5400000">
          <a:off x="2627939" y="1262718"/>
          <a:ext cx="744501" cy="43968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en-US" altLang="ja-JP" sz="1200" kern="1200" dirty="0"/>
            <a:t>AAA</a:t>
          </a:r>
          <a:endParaRPr kumimoji="1" lang="ja-JP" alt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en-US" altLang="ja-JP" sz="1200" kern="1200" dirty="0"/>
            <a:t>BBB</a:t>
          </a:r>
          <a:endParaRPr kumimoji="1" lang="ja-JP" altLang="en-US" sz="1200" kern="1200"/>
        </a:p>
      </dsp:txBody>
      <dsp:txXfrm rot="-5400000">
        <a:off x="801771" y="3125230"/>
        <a:ext cx="4360493" cy="671813"/>
      </dsp:txXfrm>
    </dsp:sp>
    <dsp:sp modelId="{E1F44B95-77A0-C849-BE69-F734BD397A06}">
      <dsp:nvSpPr>
        <dsp:cNvPr id="0" name=""/>
        <dsp:cNvSpPr/>
      </dsp:nvSpPr>
      <dsp:spPr>
        <a:xfrm rot="5400000">
          <a:off x="-171808" y="4289556"/>
          <a:ext cx="1145387" cy="801771"/>
        </a:xfrm>
        <a:prstGeom prst="chevron">
          <a:avLst/>
        </a:prstGeom>
        <a:solidFill>
          <a:schemeClr val="accent4">
            <a:lumMod val="75000"/>
          </a:schemeClr>
        </a:solidFill>
        <a:ln w="19050" cap="flat" cmpd="sng" algn="ctr">
          <a:solidFill>
            <a:schemeClr val="accent4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400" kern="1200" dirty="0"/>
            <a:t>STEP⑤</a:t>
          </a:r>
          <a:endParaRPr kumimoji="1" lang="ja-JP" altLang="en-US" sz="1400" kern="1200"/>
        </a:p>
      </dsp:txBody>
      <dsp:txXfrm rot="-5400000">
        <a:off x="1" y="4518634"/>
        <a:ext cx="801771" cy="343616"/>
      </dsp:txXfrm>
    </dsp:sp>
    <dsp:sp modelId="{F673AA24-2DC5-1C42-AF3E-85AB5DC37044}">
      <dsp:nvSpPr>
        <dsp:cNvPr id="0" name=""/>
        <dsp:cNvSpPr/>
      </dsp:nvSpPr>
      <dsp:spPr>
        <a:xfrm rot="5400000">
          <a:off x="2628110" y="2291580"/>
          <a:ext cx="744159" cy="43968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en-US" altLang="ja-JP" sz="1200" kern="1200" dirty="0"/>
            <a:t>AAA</a:t>
          </a:r>
          <a:endParaRPr kumimoji="1" lang="ja-JP" alt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en-US" altLang="ja-JP" sz="1200" kern="1200" dirty="0"/>
            <a:t>BBB</a:t>
          </a:r>
          <a:endParaRPr kumimoji="1" lang="ja-JP" altLang="en-US" sz="1200" kern="1200"/>
        </a:p>
      </dsp:txBody>
      <dsp:txXfrm rot="-5400000">
        <a:off x="801772" y="4154246"/>
        <a:ext cx="4360510" cy="6715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3E2B29-EF55-26C2-A8D5-B14E7C5BC4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87A2D62-A7A9-04A0-E81D-A1FFDACEE5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F4A0B57-E378-36FA-2B6B-715BEAA66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3DE7D-5836-B24A-A82C-C75306B7D18E}" type="datetimeFigureOut">
              <a:rPr kumimoji="1" lang="ja-JP" altLang="en-US" smtClean="0"/>
              <a:t>2024/2/22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731EA69-8D04-C837-E5DF-E918858D2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CF28EC-64BB-9CF5-9712-4505D0278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CAA7C-481F-864E-8B2F-9816FB76B7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7115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C30636-6415-0BFB-216A-103D01FF0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E4FBD79-B782-28DF-355C-CE22459705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124B6F6-5938-6ADA-ED8A-72F7A0E18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3DE7D-5836-B24A-A82C-C75306B7D18E}" type="datetimeFigureOut">
              <a:rPr kumimoji="1" lang="ja-JP" altLang="en-US" smtClean="0"/>
              <a:t>2024/2/22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761787A-A225-7977-910F-B861AC9B3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CA40EAE-BCFD-BD80-BD3A-454984485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CAA7C-481F-864E-8B2F-9816FB76B7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6710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878E290-6BA9-235B-15EF-F600E25AAF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172D5C1-9BE9-805B-C30D-A56E14CC39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EAAA09F-EA8F-7985-85F6-C1EF9A8A6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3DE7D-5836-B24A-A82C-C75306B7D18E}" type="datetimeFigureOut">
              <a:rPr kumimoji="1" lang="ja-JP" altLang="en-US" smtClean="0"/>
              <a:t>2024/2/22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32A65C1-46A6-2403-B5CF-8BF3BDABD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B8C9540-6AFD-1BB8-282F-F4CBE77E1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CAA7C-481F-864E-8B2F-9816FB76B7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107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74841A-FC87-A0AA-2758-E14C96387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622430F-8354-9D13-B85F-241455C22E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E465CC3-792D-3DC7-9BDB-03D32FDBF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3DE7D-5836-B24A-A82C-C75306B7D18E}" type="datetimeFigureOut">
              <a:rPr kumimoji="1" lang="ja-JP" altLang="en-US" smtClean="0"/>
              <a:t>2024/2/22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846684F-2B52-799D-C7AE-54E118827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A850339-F081-9A10-A856-76DD34005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CAA7C-481F-864E-8B2F-9816FB76B7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3838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E029AD-EA55-31F5-AA84-45E00C010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8726BD5-5052-41FD-D080-4DF30FDCB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852F0C9-4692-857C-3CA4-62C8A4E84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3DE7D-5836-B24A-A82C-C75306B7D18E}" type="datetimeFigureOut">
              <a:rPr kumimoji="1" lang="ja-JP" altLang="en-US" smtClean="0"/>
              <a:t>2024/2/22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6AD25D2-4DB9-6896-BC7D-B696B5850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F0F8894-9B04-F3E6-B604-8E8738B9B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CAA7C-481F-864E-8B2F-9816FB76B7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8053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2CE37BB-BAB5-9C53-096B-41D9B0B0E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88DE163-01ED-7A50-9A31-D46493029F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1895BD4-5D65-7C75-22C7-79FFF5F4C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A997A9F-B486-3CB9-7F49-AB130D278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3DE7D-5836-B24A-A82C-C75306B7D18E}" type="datetimeFigureOut">
              <a:rPr kumimoji="1" lang="ja-JP" altLang="en-US" smtClean="0"/>
              <a:t>2024/2/22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5EA2622-E46C-C489-DCDB-90AAC4A72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564F730-304B-C712-3FCF-4C4BC2DC3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CAA7C-481F-864E-8B2F-9816FB76B7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5218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74A542-82AF-E0C3-4CEB-E19A7665C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E6526F4-3D0B-A1F2-5783-3437C5CF20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2822FD2-7DA8-FEA3-2129-DCAD465CB9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D99872D-C4E4-6B52-AFCA-200CB4E06F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4CDA20D-52EE-EC3F-0DEF-2543BB0F36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687334D-1A9A-0895-F1B7-0F77E1BF1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3DE7D-5836-B24A-A82C-C75306B7D18E}" type="datetimeFigureOut">
              <a:rPr kumimoji="1" lang="ja-JP" altLang="en-US" smtClean="0"/>
              <a:t>2024/2/22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5A2FDA9-C1D7-8A27-411E-85D3ACE3B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E5BBEAB-9C3F-A533-D095-B92D08606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CAA7C-481F-864E-8B2F-9816FB76B7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3081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64AB5B-CCDF-0AD8-D08C-210F790DE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22771AC-7971-DDC9-4858-E81C97096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3DE7D-5836-B24A-A82C-C75306B7D18E}" type="datetimeFigureOut">
              <a:rPr kumimoji="1" lang="ja-JP" altLang="en-US" smtClean="0"/>
              <a:t>2024/2/22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1F1E1D1-3AFE-B258-90EB-B08F3042A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FD424D9-1B97-ECF3-C3F7-3933F8164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CAA7C-481F-864E-8B2F-9816FB76B7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7879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27BFA5B-08AF-F24E-8BF7-27DC82791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3DE7D-5836-B24A-A82C-C75306B7D18E}" type="datetimeFigureOut">
              <a:rPr kumimoji="1" lang="ja-JP" altLang="en-US" smtClean="0"/>
              <a:t>2024/2/22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18AA0AB-B4A0-0C45-2D4F-DE1326BAA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C421636-647A-23CB-B3B1-24C9FAF81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CAA7C-481F-864E-8B2F-9816FB76B7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0823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C77A6B-A1D0-1053-944A-A3FFD799D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293BD5E-A3AF-040D-8DB2-23C3A874D4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087663C-3538-8153-EA88-4D7749B0A9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7C924AA-B4F5-7AFD-84D6-FEB659B4A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3DE7D-5836-B24A-A82C-C75306B7D18E}" type="datetimeFigureOut">
              <a:rPr kumimoji="1" lang="ja-JP" altLang="en-US" smtClean="0"/>
              <a:t>2024/2/22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EC60167-141E-3FB4-B097-692A77E14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FACDD96-C019-FFEF-95E6-3D3A2EDD9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CAA7C-481F-864E-8B2F-9816FB76B7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9858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6FA0CA-553B-4BB8-98D1-0D011D264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8D143BA-466B-2183-EE37-793A7A07A5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85070FF-DDD6-D808-2B62-45CA5F79C3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E52A02-AE6F-4232-62B7-41E0FDEF0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3DE7D-5836-B24A-A82C-C75306B7D18E}" type="datetimeFigureOut">
              <a:rPr kumimoji="1" lang="ja-JP" altLang="en-US" smtClean="0"/>
              <a:t>2024/2/22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4F4A138-1A78-151F-5A00-E7CAF452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8666EAF-CD57-0E4F-0CB1-04A8FCD77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CAA7C-481F-864E-8B2F-9816FB76B7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389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D489ED6-6F5B-B06D-81E2-DB0704486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96D08F7-66C2-28D7-81C4-0B4205ED74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05F0E63-2096-8ABD-D543-6DBC88A0EC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43DE7D-5836-B24A-A82C-C75306B7D18E}" type="datetimeFigureOut">
              <a:rPr kumimoji="1" lang="ja-JP" altLang="en-US" smtClean="0"/>
              <a:t>2024/2/22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A1D3FE6-2D68-848B-9A22-A8D2627C2E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0C7FBAF-4BF8-BB73-1FF5-9E612FEB6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5CAA7C-481F-864E-8B2F-9816FB76B7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2559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teams.qiita.com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BB4E53F-21B2-F4CC-153F-23C6BC1FCA97}"/>
              </a:ext>
            </a:extLst>
          </p:cNvPr>
          <p:cNvSpPr txBox="1"/>
          <p:nvPr/>
        </p:nvSpPr>
        <p:spPr>
          <a:xfrm>
            <a:off x="359228" y="296098"/>
            <a:ext cx="5736771" cy="710552"/>
          </a:xfrm>
          <a:prstGeom prst="rect">
            <a:avLst/>
          </a:prstGeom>
          <a:noFill/>
        </p:spPr>
        <p:txBody>
          <a:bodyPr wrap="square" tIns="108000" bIns="108000" rtlCol="0" anchor="ctr">
            <a:spAutoFit/>
          </a:bodyPr>
          <a:lstStyle/>
          <a:p>
            <a:r>
              <a:rPr kumimoji="1" lang="ja-JP" altLang="en-US" sz="2800" b="1">
                <a:latin typeface="Noto Sans" panose="020B0502040504020204" pitchFamily="34" charset="0"/>
                <a:cs typeface="Noto Sans" panose="020B0502040504020204" pitchFamily="34" charset="0"/>
              </a:rPr>
              <a:t>操作マニュアル</a:t>
            </a:r>
            <a:r>
              <a:rPr kumimoji="1" lang="en-US" altLang="ja-JP" sz="2800" b="1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kumimoji="1" lang="ja-JP" altLang="en-US" sz="3200" b="1">
                <a:latin typeface="Noto Sans" panose="020B0502040504020204" pitchFamily="34" charset="0"/>
                <a:cs typeface="Noto Sans" panose="020B0502040504020204" pitchFamily="34" charset="0"/>
              </a:rPr>
              <a:t>テンプレート</a:t>
            </a:r>
            <a:endParaRPr kumimoji="1" lang="ja-JP" altLang="en-US" sz="2800" b="1">
              <a:latin typeface="Noto Sans" panose="020B0502040504020204" pitchFamily="34" charset="0"/>
              <a:cs typeface="Noto Sans" panose="020B0502040504020204" pitchFamily="34" charset="0"/>
            </a:endParaRPr>
          </a:p>
        </p:txBody>
      </p:sp>
      <p:pic>
        <p:nvPicPr>
          <p:cNvPr id="1026" name="Picture 2" descr="Qiita Team">
            <a:extLst>
              <a:ext uri="{FF2B5EF4-FFF2-40B4-BE49-F238E27FC236}">
                <a16:creationId xmlns:a16="http://schemas.microsoft.com/office/drawing/2014/main" id="{B61766BF-038A-1B17-1BE1-4B45384C9D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8070" y="267489"/>
            <a:ext cx="2892117" cy="706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図表 4">
            <a:extLst>
              <a:ext uri="{FF2B5EF4-FFF2-40B4-BE49-F238E27FC236}">
                <a16:creationId xmlns:a16="http://schemas.microsoft.com/office/drawing/2014/main" id="{F529DD43-8EB1-4E05-B134-CF25B05975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09546813"/>
              </p:ext>
            </p:extLst>
          </p:nvPr>
        </p:nvGraphicFramePr>
        <p:xfrm>
          <a:off x="359228" y="1278236"/>
          <a:ext cx="5198609" cy="52654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C8CEBA75-937D-6CF6-DE26-A97288D09B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1476783"/>
              </p:ext>
            </p:extLst>
          </p:nvPr>
        </p:nvGraphicFramePr>
        <p:xfrm>
          <a:off x="6634164" y="1385165"/>
          <a:ext cx="5026023" cy="1800305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5026023">
                  <a:extLst>
                    <a:ext uri="{9D8B030D-6E8A-4147-A177-3AD203B41FA5}">
                      <a16:colId xmlns:a16="http://schemas.microsoft.com/office/drawing/2014/main" val="3001788429"/>
                    </a:ext>
                  </a:extLst>
                </a:gridCol>
              </a:tblGrid>
              <a:tr h="464839">
                <a:tc>
                  <a:txBody>
                    <a:bodyPr/>
                    <a:lstStyle/>
                    <a:p>
                      <a:r>
                        <a:rPr kumimoji="1" lang="ja-JP" altLang="en-US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登録方法の説明</a:t>
                      </a:r>
                    </a:p>
                  </a:txBody>
                  <a:tcPr anchor="ctr" anchorCtr="1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9691140"/>
                  </a:ext>
                </a:extLst>
              </a:tr>
              <a:tr h="1335466">
                <a:tc>
                  <a:txBody>
                    <a:bodyPr/>
                    <a:lstStyle/>
                    <a:p>
                      <a:endParaRPr kumimoji="1" lang="ja-JP" altLang="en-US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744223"/>
                  </a:ext>
                </a:extLst>
              </a:tr>
            </a:tbl>
          </a:graphicData>
        </a:graphic>
      </p:graphicFrame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5F6E56D6-A6C5-8728-A513-324DCE028D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7009605"/>
              </p:ext>
            </p:extLst>
          </p:nvPr>
        </p:nvGraphicFramePr>
        <p:xfrm>
          <a:off x="6634164" y="3612210"/>
          <a:ext cx="5026023" cy="1676722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5026023">
                  <a:extLst>
                    <a:ext uri="{9D8B030D-6E8A-4147-A177-3AD203B41FA5}">
                      <a16:colId xmlns:a16="http://schemas.microsoft.com/office/drawing/2014/main" val="2277454656"/>
                    </a:ext>
                  </a:extLst>
                </a:gridCol>
              </a:tblGrid>
              <a:tr h="448928">
                <a:tc>
                  <a:txBody>
                    <a:bodyPr/>
                    <a:lstStyle/>
                    <a:p>
                      <a:r>
                        <a:rPr kumimoji="1" lang="ja-JP" altLang="en-US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備考</a:t>
                      </a:r>
                    </a:p>
                  </a:txBody>
                  <a:tcPr anchor="ctr" anchorCtr="1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2807278"/>
                  </a:ext>
                </a:extLst>
              </a:tr>
              <a:tr h="1227794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n w="635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※</a:t>
                      </a:r>
                      <a:endParaRPr kumimoji="1" lang="ja-JP" altLang="en-US">
                        <a:ln w="635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193620"/>
                  </a:ext>
                </a:extLst>
              </a:tr>
            </a:tbl>
          </a:graphicData>
        </a:graphic>
      </p:graphicFrame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C3D1542-6C37-A68D-6D49-8290603277C3}"/>
              </a:ext>
            </a:extLst>
          </p:cNvPr>
          <p:cNvSpPr txBox="1"/>
          <p:nvPr/>
        </p:nvSpPr>
        <p:spPr>
          <a:xfrm>
            <a:off x="6634164" y="5851178"/>
            <a:ext cx="5026023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300" b="0" i="0" u="none" strike="noStrike">
                <a:solidFill>
                  <a:srgbClr val="262626"/>
                </a:solidFill>
                <a:effectLst/>
                <a:ea typeface="Noto Sans" panose="020B0502040504020204" pitchFamily="34" charset="0"/>
              </a:rPr>
              <a:t>このテンプレートを表示している、</a:t>
            </a:r>
            <a:r>
              <a:rPr lang="ja-JP" altLang="en-US" sz="1300" b="1" i="0" u="sng" strike="noStrike">
                <a:solidFill>
                  <a:srgbClr val="467886"/>
                </a:solidFill>
                <a:effectLst/>
                <a:latin typeface="Meiryo UI" panose="020B0604030504040204" pitchFamily="34" charset="-128"/>
                <a:ea typeface="Noto Sans" panose="020B0502040504020204" pitchFamily="34" charset="0"/>
                <a:hlinkClick r:id="rId8"/>
              </a:rPr>
              <a:t>社内向け情報共有サービス「</a:t>
            </a:r>
            <a:r>
              <a:rPr lang="en" altLang="ja-JP" sz="1300" b="1" i="0" u="sng" strike="noStrike" dirty="0">
                <a:solidFill>
                  <a:srgbClr val="467886"/>
                </a:solidFill>
                <a:effectLst/>
                <a:latin typeface="Noto Sans" panose="020B0502040504020204" pitchFamily="34" charset="0"/>
                <a:ea typeface="Meiryo UI" panose="020B0604030504040204" pitchFamily="34" charset="-128"/>
                <a:hlinkClick r:id="rId8"/>
              </a:rPr>
              <a:t>Qiita Team</a:t>
            </a:r>
            <a:r>
              <a:rPr lang="ja-JP" altLang="en" sz="1300" b="1" i="0" u="sng" strike="noStrike">
                <a:solidFill>
                  <a:srgbClr val="467886"/>
                </a:solidFill>
                <a:effectLst/>
                <a:latin typeface="Meiryo UI" panose="020B0604030504040204" pitchFamily="34" charset="-128"/>
                <a:ea typeface="Noto Sans" panose="020B0502040504020204" pitchFamily="34" charset="0"/>
                <a:hlinkClick r:id="rId8"/>
              </a:rPr>
              <a:t>」</a:t>
            </a:r>
            <a:r>
              <a:rPr lang="ja-JP" altLang="en-US" sz="1300" b="0" i="0" u="none" strike="noStrike">
                <a:solidFill>
                  <a:srgbClr val="262626"/>
                </a:solidFill>
                <a:effectLst/>
                <a:ea typeface="Noto Sans" panose="020B0502040504020204" pitchFamily="34" charset="0"/>
              </a:rPr>
              <a:t>は、チームのクラウド情報共有サービスです。</a:t>
            </a:r>
            <a:endParaRPr lang="en-US" altLang="ja-JP" sz="1300" b="0" i="0" u="none" strike="noStrike" dirty="0">
              <a:solidFill>
                <a:srgbClr val="262626"/>
              </a:solidFill>
              <a:effectLst/>
              <a:ea typeface="Noto Sans" panose="020B0502040504020204" pitchFamily="34" charset="0"/>
            </a:endParaRPr>
          </a:p>
          <a:p>
            <a:r>
              <a:rPr lang="en" altLang="ja-JP" sz="1300" b="0" i="0" u="none" strike="noStrike" dirty="0" err="1">
                <a:solidFill>
                  <a:srgbClr val="262626"/>
                </a:solidFill>
                <a:effectLst/>
                <a:latin typeface="Noto Sans" panose="020B0502040504020204" pitchFamily="34" charset="0"/>
              </a:rPr>
              <a:t>Qiita</a:t>
            </a:r>
            <a:r>
              <a:rPr lang="en" altLang="ja-JP" sz="1300" b="0" i="0" u="none" strike="noStrike" dirty="0">
                <a:solidFill>
                  <a:srgbClr val="262626"/>
                </a:solidFill>
                <a:effectLst/>
                <a:latin typeface="Noto Sans" panose="020B0502040504020204" pitchFamily="34" charset="0"/>
              </a:rPr>
              <a:t> Team</a:t>
            </a:r>
            <a:r>
              <a:rPr lang="ja-JP" altLang="en-US" sz="1300" b="0" i="0" u="none" strike="noStrike">
                <a:solidFill>
                  <a:srgbClr val="262626"/>
                </a:solidFill>
                <a:effectLst/>
                <a:ea typeface="Noto Sans" panose="020B0502040504020204" pitchFamily="34" charset="0"/>
              </a:rPr>
              <a:t>についての詳細はこら：</a:t>
            </a:r>
            <a:r>
              <a:rPr lang="ja-JP" altLang="en-US" sz="1300" b="0" i="0" u="sng">
                <a:solidFill>
                  <a:srgbClr val="262626"/>
                </a:solidFill>
                <a:effectLst/>
                <a:ea typeface="Noto Sans" panose="020B0502040504020204" pitchFamily="34" charset="0"/>
              </a:rPr>
              <a:t> </a:t>
            </a:r>
            <a:r>
              <a:rPr lang="en" altLang="ja-JP" sz="1300" b="1" i="0" u="sng" strike="noStrike" dirty="0">
                <a:solidFill>
                  <a:srgbClr val="467886"/>
                </a:solidFill>
                <a:effectLst/>
                <a:latin typeface="Noto Sans" panose="020B0502040504020204" pitchFamily="34" charset="0"/>
                <a:ea typeface="Meiryo UI" panose="020B0604030504040204" pitchFamily="34" charset="-128"/>
                <a:hlinkClick r:id="rId8"/>
              </a:rPr>
              <a:t>https://teams.qiita.com/</a:t>
            </a:r>
            <a:r>
              <a:rPr lang="en" altLang="ja-JP" sz="1300" b="0" i="0" dirty="0">
                <a:solidFill>
                  <a:srgbClr val="000000"/>
                </a:solidFill>
                <a:effectLst/>
                <a:latin typeface="游ゴシック" panose="020B0400000000000000" pitchFamily="34" charset="-128"/>
                <a:ea typeface="游ゴシック" panose="020B0400000000000000" pitchFamily="34" charset="-128"/>
              </a:rPr>
              <a:t>​</a:t>
            </a:r>
            <a:endParaRPr lang="ja-JP" altLang="en-US" sz="1300"/>
          </a:p>
        </p:txBody>
      </p:sp>
    </p:spTree>
    <p:extLst>
      <p:ext uri="{BB962C8B-B14F-4D97-AF65-F5344CB8AC3E}">
        <p14:creationId xmlns:p14="http://schemas.microsoft.com/office/powerpoint/2010/main" val="2291290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71</Words>
  <Application>Microsoft Macintosh PowerPoint</Application>
  <PresentationFormat>ワイド画面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游ゴシック Light</vt:lpstr>
      <vt:lpstr>Arial</vt:lpstr>
      <vt:lpstr>Noto Sans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江村 百華</dc:creator>
  <cp:lastModifiedBy>江村 百華</cp:lastModifiedBy>
  <cp:revision>1</cp:revision>
  <dcterms:created xsi:type="dcterms:W3CDTF">2024-02-22T08:29:03Z</dcterms:created>
  <dcterms:modified xsi:type="dcterms:W3CDTF">2024-02-22T09:14:17Z</dcterms:modified>
</cp:coreProperties>
</file>