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32"/>
    <p:restoredTop sz="94648"/>
  </p:normalViewPr>
  <p:slideViewPr>
    <p:cSldViewPr snapToGrid="0">
      <p:cViewPr varScale="1">
        <p:scale>
          <a:sx n="109" d="100"/>
          <a:sy n="109" d="100"/>
        </p:scale>
        <p:origin x="192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9376D9-5145-DE62-B0AE-92078565E7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F51EC65-E5A3-5581-300F-99B1CE5B28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57FD5C-F49C-A43E-9528-5F40D99D3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D6F5-27EC-D343-BA2F-F8EEFFFDB52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0433C3-AA2E-C152-589E-740C250BF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D04546-5533-52A8-CC27-CFA82F4DE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6F02-D205-EC4F-9CA5-B33AC3B5FD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525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C990EF-64B5-3515-A566-ECF7F665D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B960388-CB1A-9995-3260-B94321326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9A67AF-10EA-858B-30DA-9BE21F8B5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D6F5-27EC-D343-BA2F-F8EEFFFDB52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C6CD12-8D5C-430F-4F32-5C2AF88C3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B64DA2-F3E6-72E7-F2D0-6667762B0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6F02-D205-EC4F-9CA5-B33AC3B5FD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7073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35B716B-E617-2E7E-7B81-BD90708D8D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69165D1-89C3-EDE0-A7E8-893B3190B8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399B59-CB8A-E231-6028-76EF7A34F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D6F5-27EC-D343-BA2F-F8EEFFFDB52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ADD7E0C-1138-0A27-7A13-9755410DC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5E7C86-D72E-4641-1E3E-9F4E3E965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6F02-D205-EC4F-9CA5-B33AC3B5FD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8721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7EE801-7C8E-39FB-5FD6-D07B2CCEB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AAAB294-B703-6341-3B63-8F6ADA223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F2A1A1-94A5-8F0A-4536-81F34806A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D6F5-27EC-D343-BA2F-F8EEFFFDB52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070677-44C5-49CC-6668-58BD68E9D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B668531-31D9-9853-8FCC-EB67006B8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6F02-D205-EC4F-9CA5-B33AC3B5FD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526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D67349-50C9-D608-B450-6E9CF5A6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1A7D097-5A8D-17A8-6D0B-6390A565A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36B57F-32B7-7A06-98B8-447CE0651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D6F5-27EC-D343-BA2F-F8EEFFFDB52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DA3B1E7-13F6-BBBC-E80F-5EC5C4AF5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38FEDC-5881-C8B0-3D6F-D392AD0DC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6F02-D205-EC4F-9CA5-B33AC3B5FD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72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A72F03-E129-9C89-75E8-3C5CCA214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F51655-D091-5820-6501-A14E522B12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02BBF9D-46E3-AC88-6070-B1F171A32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0661FE0-684C-F41E-CFBC-3914C2AEB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D6F5-27EC-D343-BA2F-F8EEFFFDB52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B0B3516-9EA5-F74C-CD3E-81643AC9F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4E0F52-5FA0-F225-9B45-B519CDA24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6F02-D205-EC4F-9CA5-B33AC3B5FD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472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80693B-3F89-EEB7-DD7E-C6DD0198B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8C6290B-8B25-ECDF-C29A-558C8A4C0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12B1545-8F4C-CDD3-B691-ABD8CBAEC2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160457A-A472-AF06-8A09-C4245C6DEE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E35837C-44B9-33DA-FDBF-5C768B48F4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FFE5376-FC07-6A55-C906-DC057F43E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D6F5-27EC-D343-BA2F-F8EEFFFDB52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66125A2-5968-CF68-056D-469E366F8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BE89A60-F8E0-C3D5-AA23-6CE8EABAB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6F02-D205-EC4F-9CA5-B33AC3B5FD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230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1B1364-F4DC-1A82-F6D2-5FA84A10F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DCF4197-E2E3-44BD-835C-30EFFD6DA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D6F5-27EC-D343-BA2F-F8EEFFFDB52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BBD73A8-2D01-6099-B1E7-87DE79CC9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10B8C41-C47F-CF65-AD6A-35BEBA10D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6F02-D205-EC4F-9CA5-B33AC3B5FD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8324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75B4FD2-1BBD-4485-8C67-7CCCA2DBF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D6F5-27EC-D343-BA2F-F8EEFFFDB52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62F88DF-71CC-C7BC-055D-49DE5B98E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8B9E878-FEE5-C122-2429-66A4B07B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6F02-D205-EC4F-9CA5-B33AC3B5FD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6049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7FC7A4-EF01-8DF0-42DA-120381726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0D838D-82AA-0496-D4F2-13D6F5D76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C3A971-3381-2088-D49F-052DE277F1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136E4A-FD2F-6F4B-12FE-AEF2E1C6E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D6F5-27EC-D343-BA2F-F8EEFFFDB52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C51D623-286F-47BA-1D0B-037392F37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659C4D1-826B-54F2-0756-E3F059211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6F02-D205-EC4F-9CA5-B33AC3B5FD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1649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2AFB34-3C74-F8E2-1069-236490545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C12BC23-50A6-12BE-F2C7-A4181EC636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8C32C2B-ADA5-EFB1-2339-529A769C2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C72D83D-998B-C64C-59FD-82697216D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D6F5-27EC-D343-BA2F-F8EEFFFDB52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0E5E89-5326-BE45-0920-ABE9E23E2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08A34C8-BC03-882D-257A-5CC7DBA47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66F02-D205-EC4F-9CA5-B33AC3B5FD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0857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EFB494E-EDEC-21FF-1323-750FF503D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9D0C208-2A5F-D252-65C8-721738F16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CCF5F4-A52D-4538-6CA4-50B7703C07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ECD6F5-27EC-D343-BA2F-F8EEFFFDB52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B1A6F6-BC22-16F2-FF1E-41C111B336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B4A81D-6198-BFF5-CA5F-E397E40DEA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166F02-D205-EC4F-9CA5-B33AC3B5FD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212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eams.qiita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E4E0A4B3-B117-FC14-78F3-26FAC2E55B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9592"/>
              </p:ext>
            </p:extLst>
          </p:nvPr>
        </p:nvGraphicFramePr>
        <p:xfrm>
          <a:off x="537068" y="911901"/>
          <a:ext cx="11117860" cy="4786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9465">
                  <a:extLst>
                    <a:ext uri="{9D8B030D-6E8A-4147-A177-3AD203B41FA5}">
                      <a16:colId xmlns:a16="http://schemas.microsoft.com/office/drawing/2014/main" val="209368918"/>
                    </a:ext>
                  </a:extLst>
                </a:gridCol>
                <a:gridCol w="2779465">
                  <a:extLst>
                    <a:ext uri="{9D8B030D-6E8A-4147-A177-3AD203B41FA5}">
                      <a16:colId xmlns:a16="http://schemas.microsoft.com/office/drawing/2014/main" val="3457269887"/>
                    </a:ext>
                  </a:extLst>
                </a:gridCol>
                <a:gridCol w="2779465">
                  <a:extLst>
                    <a:ext uri="{9D8B030D-6E8A-4147-A177-3AD203B41FA5}">
                      <a16:colId xmlns:a16="http://schemas.microsoft.com/office/drawing/2014/main" val="1983004759"/>
                    </a:ext>
                  </a:extLst>
                </a:gridCol>
                <a:gridCol w="2779465">
                  <a:extLst>
                    <a:ext uri="{9D8B030D-6E8A-4147-A177-3AD203B41FA5}">
                      <a16:colId xmlns:a16="http://schemas.microsoft.com/office/drawing/2014/main" val="1707933486"/>
                    </a:ext>
                  </a:extLst>
                </a:gridCol>
              </a:tblGrid>
              <a:tr h="372938"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仕事の予定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仕事で実現したいこと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個人として実現したいこと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019287"/>
                  </a:ext>
                </a:extLst>
              </a:tr>
              <a:tr h="36782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</a:t>
                      </a:r>
                      <a:r>
                        <a:rPr kumimoji="1" lang="ja-JP" altLang="en-US" sz="1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4847762"/>
                  </a:ext>
                </a:extLst>
              </a:tr>
              <a:tr h="36782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5</a:t>
                      </a:r>
                      <a:r>
                        <a:rPr kumimoji="1" lang="ja-JP" altLang="en-US" sz="1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211656"/>
                  </a:ext>
                </a:extLst>
              </a:tr>
              <a:tr h="36782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6</a:t>
                      </a:r>
                      <a:r>
                        <a:rPr kumimoji="1" lang="ja-JP" altLang="en-US" sz="1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1472982"/>
                  </a:ext>
                </a:extLst>
              </a:tr>
              <a:tr h="36782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7</a:t>
                      </a:r>
                      <a:r>
                        <a:rPr kumimoji="1" lang="ja-JP" altLang="en-US" sz="1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4862857"/>
                  </a:ext>
                </a:extLst>
              </a:tr>
              <a:tr h="36782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8</a:t>
                      </a:r>
                      <a:r>
                        <a:rPr kumimoji="1" lang="ja-JP" altLang="en-US" sz="1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8139345"/>
                  </a:ext>
                </a:extLst>
              </a:tr>
              <a:tr h="36782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9</a:t>
                      </a:r>
                      <a:r>
                        <a:rPr kumimoji="1" lang="ja-JP" altLang="en-US" sz="1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5997324"/>
                  </a:ext>
                </a:extLst>
              </a:tr>
              <a:tr h="36782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</a:t>
                      </a:r>
                      <a:r>
                        <a:rPr kumimoji="1" lang="ja-JP" altLang="en-US" sz="1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9551435"/>
                  </a:ext>
                </a:extLst>
              </a:tr>
              <a:tr h="36782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11</a:t>
                      </a:r>
                      <a:r>
                        <a:rPr kumimoji="1" lang="ja-JP" altLang="en-US" sz="1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6602999"/>
                  </a:ext>
                </a:extLst>
              </a:tr>
              <a:tr h="36782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12</a:t>
                      </a:r>
                      <a:r>
                        <a:rPr kumimoji="1" lang="ja-JP" altLang="en-US" sz="1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6728109"/>
                  </a:ext>
                </a:extLst>
              </a:tr>
              <a:tr h="36782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  <a:r>
                        <a:rPr kumimoji="1" lang="ja-JP" altLang="en-US" sz="1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375641"/>
                  </a:ext>
                </a:extLst>
              </a:tr>
              <a:tr h="36782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  <a:r>
                        <a:rPr kumimoji="1" lang="ja-JP" altLang="en-US" sz="1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7545888"/>
                  </a:ext>
                </a:extLst>
              </a:tr>
              <a:tr h="36782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3</a:t>
                      </a:r>
                      <a:r>
                        <a:rPr kumimoji="1" lang="ja-JP" altLang="en-US" sz="1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0736194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AA9523B-787B-F793-1B11-F0080FAE5D66}"/>
              </a:ext>
            </a:extLst>
          </p:cNvPr>
          <p:cNvSpPr txBox="1"/>
          <p:nvPr/>
        </p:nvSpPr>
        <p:spPr>
          <a:xfrm>
            <a:off x="537070" y="362857"/>
            <a:ext cx="3262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/>
              <a:t>年間目標テンプレート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F0411CD-3651-9798-5158-ED31094728BA}"/>
              </a:ext>
            </a:extLst>
          </p:cNvPr>
          <p:cNvSpPr txBox="1"/>
          <p:nvPr/>
        </p:nvSpPr>
        <p:spPr>
          <a:xfrm>
            <a:off x="5142127" y="5878496"/>
            <a:ext cx="65128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0">
              <a:spcBef>
                <a:spcPts val="0"/>
              </a:spcBef>
              <a:spcAft>
                <a:spcPts val="1000"/>
              </a:spcAft>
            </a:pPr>
            <a:r>
              <a:rPr lang="ja-JP" altLang="en-US" sz="900" b="0" i="0" u="none" strike="noStrik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このテンプレートを表示している、</a:t>
            </a:r>
            <a:r>
              <a:rPr lang="ja-JP" altLang="en-US" sz="900" b="1" i="0" u="sng" strike="noStrike">
                <a:solidFill>
                  <a:srgbClr val="1155CC"/>
                </a:solidFill>
                <a:effectLst/>
                <a:latin typeface="Noto Sans" panose="020B0502040504020204" pitchFamily="34" charset="0"/>
                <a:hlinkClick r:id="rId2"/>
              </a:rPr>
              <a:t>社内向け情報共有サービス「</a:t>
            </a:r>
            <a:r>
              <a:rPr lang="en" altLang="ja-JP" sz="900" b="1" i="0" u="sng" strike="noStrike" dirty="0">
                <a:solidFill>
                  <a:srgbClr val="1155CC"/>
                </a:solidFill>
                <a:effectLst/>
                <a:latin typeface="Noto Sans" panose="020B0502040504020204" pitchFamily="34" charset="0"/>
                <a:hlinkClick r:id="rId2"/>
              </a:rPr>
              <a:t>Qiita Team</a:t>
            </a:r>
            <a:r>
              <a:rPr lang="ja-JP" altLang="en" sz="900" b="1" i="0" u="sng" strike="noStrike">
                <a:solidFill>
                  <a:srgbClr val="1155CC"/>
                </a:solidFill>
                <a:effectLst/>
                <a:latin typeface="Noto Sans" panose="020B0502040504020204" pitchFamily="34" charset="0"/>
                <a:hlinkClick r:id="rId2"/>
              </a:rPr>
              <a:t>」</a:t>
            </a:r>
            <a:r>
              <a:rPr lang="ja-JP" altLang="en-US" sz="900" b="0" i="0" u="none" strike="noStrik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は、チームのクラウド情報共有サービスです。シンプルでわかりやすいインターフェースやテンプレート機能により、日報や議事録から手順書・マニュアルなど、社内の情報共有の効率化を推進し、生産性の向上を実現します。また、暗黙知をなくし、信頼感のあるチームを作るための”場”も提供しています。</a:t>
            </a:r>
            <a:r>
              <a:rPr lang="en" altLang="ja-JP" sz="900" b="0" i="0" u="none" strike="noStrike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Qiita</a:t>
            </a:r>
            <a:r>
              <a:rPr lang="en" altLang="ja-JP" sz="900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 Team</a:t>
            </a:r>
            <a:r>
              <a:rPr lang="ja-JP" altLang="en-US" sz="900" b="0" i="0" u="none" strike="noStrik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についての詳細はこちら：</a:t>
            </a:r>
            <a:r>
              <a:rPr lang="ja-JP" altLang="en-US" sz="900" b="0" i="0" u="sng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" altLang="ja-JP" sz="900" b="1" i="0" u="sng" strike="noStrike" dirty="0">
                <a:solidFill>
                  <a:srgbClr val="1155CC"/>
                </a:solidFill>
                <a:effectLst/>
                <a:latin typeface="Noto Sans" panose="020B0502040504020204" pitchFamily="34" charset="0"/>
                <a:hlinkClick r:id="rId2"/>
              </a:rPr>
              <a:t>https://teams.qiita.com/</a:t>
            </a:r>
            <a:endParaRPr kumimoji="1" lang="ja-JP" altLang="en-US" sz="900"/>
          </a:p>
        </p:txBody>
      </p:sp>
      <p:pic>
        <p:nvPicPr>
          <p:cNvPr id="7" name="Picture 2" descr="Qiita Team">
            <a:extLst>
              <a:ext uri="{FF2B5EF4-FFF2-40B4-BE49-F238E27FC236}">
                <a16:creationId xmlns:a16="http://schemas.microsoft.com/office/drawing/2014/main" id="{2A19690D-E5B7-E18F-DB03-4672D02941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9352" y="313901"/>
            <a:ext cx="2453400" cy="59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6314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143</Words>
  <Application>Microsoft Macintosh PowerPoint</Application>
  <PresentationFormat>ワイド画面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Noto Sans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江村 百華</dc:creator>
  <cp:lastModifiedBy>江村 百華</cp:lastModifiedBy>
  <cp:revision>2</cp:revision>
  <dcterms:created xsi:type="dcterms:W3CDTF">2024-02-19T11:04:40Z</dcterms:created>
  <dcterms:modified xsi:type="dcterms:W3CDTF">2024-02-19T11:12:16Z</dcterms:modified>
</cp:coreProperties>
</file>