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169"/>
    <p:restoredTop sz="94648"/>
  </p:normalViewPr>
  <p:slideViewPr>
    <p:cSldViewPr snapToGrid="0">
      <p:cViewPr varScale="1">
        <p:scale>
          <a:sx n="117" d="100"/>
          <a:sy n="117" d="100"/>
        </p:scale>
        <p:origin x="808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4_1">
  <dgm:title val=""/>
  <dgm:desc val=""/>
  <dgm:catLst>
    <dgm:cat type="accent4" pri="11100"/>
  </dgm:catLst>
  <dgm:styleLbl name="node0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4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4">
        <a:alpha val="4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295C3F9-4233-154C-8377-65EDE6E459C4}" type="doc">
      <dgm:prSet loTypeId="urn:microsoft.com/office/officeart/2005/8/layout/hierarchy6" loCatId="" qsTypeId="urn:microsoft.com/office/officeart/2005/8/quickstyle/simple3" qsCatId="simple" csTypeId="urn:microsoft.com/office/officeart/2005/8/colors/accent4_1" csCatId="accent4" phldr="1"/>
      <dgm:spPr/>
      <dgm:t>
        <a:bodyPr/>
        <a:lstStyle/>
        <a:p>
          <a:endParaRPr kumimoji="1" lang="ja-JP" altLang="en-US"/>
        </a:p>
      </dgm:t>
    </dgm:pt>
    <dgm:pt modelId="{3AA088C5-4721-8D4E-B50E-B18E86E0AA85}">
      <dgm:prSet phldrT="[テキスト]" custT="1"/>
      <dgm:spPr>
        <a:solidFill>
          <a:schemeClr val="tx2">
            <a:lumMod val="25000"/>
            <a:lumOff val="75000"/>
          </a:schemeClr>
        </a:solidFill>
      </dgm:spPr>
      <dgm:t>
        <a:bodyPr/>
        <a:lstStyle/>
        <a:p>
          <a:r>
            <a:rPr kumimoji="1" lang="en-US" altLang="ja-JP" sz="1400" b="1" dirty="0"/>
            <a:t>CEO</a:t>
          </a:r>
          <a:endParaRPr kumimoji="1" lang="ja-JP" altLang="en-US" sz="1400" b="1"/>
        </a:p>
      </dgm:t>
    </dgm:pt>
    <dgm:pt modelId="{AC9B3A2C-F17C-0844-82B4-A97D8FABB053}" type="parTrans" cxnId="{555B9F72-E57A-844C-AD65-B0735D80F616}">
      <dgm:prSet/>
      <dgm:spPr/>
      <dgm:t>
        <a:bodyPr/>
        <a:lstStyle/>
        <a:p>
          <a:endParaRPr kumimoji="1" lang="ja-JP" altLang="en-US" sz="1400" b="1"/>
        </a:p>
      </dgm:t>
    </dgm:pt>
    <dgm:pt modelId="{C6F92540-19F5-5040-8F7B-69BD6F00355A}" type="sibTrans" cxnId="{555B9F72-E57A-844C-AD65-B0735D80F616}">
      <dgm:prSet/>
      <dgm:spPr/>
      <dgm:t>
        <a:bodyPr/>
        <a:lstStyle/>
        <a:p>
          <a:endParaRPr kumimoji="1" lang="ja-JP" altLang="en-US" sz="1400" b="1"/>
        </a:p>
      </dgm:t>
    </dgm:pt>
    <dgm:pt modelId="{6707B034-3675-6C47-A99F-86619750F608}">
      <dgm:prSet phldrT="[テキスト]" custT="1"/>
      <dgm:spPr>
        <a:solidFill>
          <a:schemeClr val="tx2">
            <a:lumMod val="10000"/>
            <a:lumOff val="90000"/>
          </a:schemeClr>
        </a:solidFill>
      </dgm:spPr>
      <dgm:t>
        <a:bodyPr/>
        <a:lstStyle/>
        <a:p>
          <a:r>
            <a:rPr kumimoji="1" lang="ja-JP" altLang="en-US" sz="1400" b="1"/>
            <a:t>マネージャー</a:t>
          </a:r>
        </a:p>
      </dgm:t>
    </dgm:pt>
    <dgm:pt modelId="{05513F7B-497E-DF47-8357-FFC0FF09EE89}" type="parTrans" cxnId="{FE98EA6C-7C18-8F4E-B749-5D58F757929B}">
      <dgm:prSet/>
      <dgm:spPr/>
      <dgm:t>
        <a:bodyPr/>
        <a:lstStyle/>
        <a:p>
          <a:endParaRPr kumimoji="1" lang="ja-JP" altLang="en-US" sz="1400" b="1"/>
        </a:p>
      </dgm:t>
    </dgm:pt>
    <dgm:pt modelId="{D75682CC-66F3-5F4A-8396-07C51BF0BB06}" type="sibTrans" cxnId="{FE98EA6C-7C18-8F4E-B749-5D58F757929B}">
      <dgm:prSet/>
      <dgm:spPr/>
      <dgm:t>
        <a:bodyPr/>
        <a:lstStyle/>
        <a:p>
          <a:endParaRPr kumimoji="1" lang="ja-JP" altLang="en-US" sz="1400" b="1"/>
        </a:p>
      </dgm:t>
    </dgm:pt>
    <dgm:pt modelId="{D98D1391-9EF8-A246-A712-3D09B2C640DF}">
      <dgm:prSet phldrT="[テキスト]" custT="1"/>
      <dgm:spPr/>
      <dgm:t>
        <a:bodyPr/>
        <a:lstStyle/>
        <a:p>
          <a:r>
            <a:rPr kumimoji="1" lang="ja-JP" altLang="en-US" sz="1400" b="1"/>
            <a:t>従業員</a:t>
          </a:r>
        </a:p>
      </dgm:t>
    </dgm:pt>
    <dgm:pt modelId="{5AE9D41F-C4DF-174D-9695-2FE7D4292B80}" type="parTrans" cxnId="{EF311D95-5D24-0346-8ABF-8AE094931AC7}">
      <dgm:prSet/>
      <dgm:spPr/>
      <dgm:t>
        <a:bodyPr/>
        <a:lstStyle/>
        <a:p>
          <a:endParaRPr kumimoji="1" lang="ja-JP" altLang="en-US" sz="1400" b="1"/>
        </a:p>
      </dgm:t>
    </dgm:pt>
    <dgm:pt modelId="{D0261AD1-3305-FD45-BE3F-95A862783ECF}" type="sibTrans" cxnId="{EF311D95-5D24-0346-8ABF-8AE094931AC7}">
      <dgm:prSet/>
      <dgm:spPr/>
      <dgm:t>
        <a:bodyPr/>
        <a:lstStyle/>
        <a:p>
          <a:endParaRPr kumimoji="1" lang="ja-JP" altLang="en-US" sz="1400" b="1"/>
        </a:p>
      </dgm:t>
    </dgm:pt>
    <dgm:pt modelId="{1B079B47-E7FD-1F42-BCC4-AC3D56F09CED}">
      <dgm:prSet phldrT="[テキスト]" custT="1"/>
      <dgm:spPr/>
      <dgm:t>
        <a:bodyPr/>
        <a:lstStyle/>
        <a:p>
          <a:r>
            <a:rPr kumimoji="1" lang="ja-JP" altLang="en-US" sz="1400" b="1"/>
            <a:t>従業員</a:t>
          </a:r>
        </a:p>
      </dgm:t>
    </dgm:pt>
    <dgm:pt modelId="{C1400E3C-DBB2-F643-8EBB-5C25678C918C}" type="parTrans" cxnId="{96D129FC-52E4-9049-84E3-001933353CFA}">
      <dgm:prSet/>
      <dgm:spPr/>
      <dgm:t>
        <a:bodyPr/>
        <a:lstStyle/>
        <a:p>
          <a:endParaRPr kumimoji="1" lang="ja-JP" altLang="en-US" sz="1400" b="1"/>
        </a:p>
      </dgm:t>
    </dgm:pt>
    <dgm:pt modelId="{A755ADCE-5BCD-C346-9013-F31B3B9B6A50}" type="sibTrans" cxnId="{96D129FC-52E4-9049-84E3-001933353CFA}">
      <dgm:prSet/>
      <dgm:spPr/>
      <dgm:t>
        <a:bodyPr/>
        <a:lstStyle/>
        <a:p>
          <a:endParaRPr kumimoji="1" lang="ja-JP" altLang="en-US" sz="1400" b="1"/>
        </a:p>
      </dgm:t>
    </dgm:pt>
    <dgm:pt modelId="{ED682B84-94FC-8F4F-BFC5-BD9493204295}">
      <dgm:prSet phldrT="[テキスト]" custT="1"/>
      <dgm:spPr>
        <a:solidFill>
          <a:schemeClr val="tx2">
            <a:lumMod val="10000"/>
            <a:lumOff val="90000"/>
          </a:schemeClr>
        </a:solidFill>
      </dgm:spPr>
      <dgm:t>
        <a:bodyPr/>
        <a:lstStyle/>
        <a:p>
          <a:r>
            <a:rPr kumimoji="1" lang="ja-JP" altLang="en-US" sz="1400" b="1"/>
            <a:t>マネージャー</a:t>
          </a:r>
        </a:p>
      </dgm:t>
    </dgm:pt>
    <dgm:pt modelId="{3214FE09-2755-F74C-A012-192CCFA6057C}" type="parTrans" cxnId="{CC8B89AC-9696-BE45-A58D-54037B18FB8D}">
      <dgm:prSet/>
      <dgm:spPr/>
      <dgm:t>
        <a:bodyPr/>
        <a:lstStyle/>
        <a:p>
          <a:endParaRPr kumimoji="1" lang="ja-JP" altLang="en-US" sz="1400" b="1"/>
        </a:p>
      </dgm:t>
    </dgm:pt>
    <dgm:pt modelId="{B44A0C2B-8468-0E4F-996A-B5963F1D8A5D}" type="sibTrans" cxnId="{CC8B89AC-9696-BE45-A58D-54037B18FB8D}">
      <dgm:prSet/>
      <dgm:spPr/>
      <dgm:t>
        <a:bodyPr/>
        <a:lstStyle/>
        <a:p>
          <a:endParaRPr kumimoji="1" lang="ja-JP" altLang="en-US" sz="1400" b="1"/>
        </a:p>
      </dgm:t>
    </dgm:pt>
    <dgm:pt modelId="{2A80E958-33D2-DF46-A0A0-D2B2D78ECD4B}">
      <dgm:prSet phldrT="[テキスト]" custT="1"/>
      <dgm:spPr/>
      <dgm:t>
        <a:bodyPr/>
        <a:lstStyle/>
        <a:p>
          <a:r>
            <a:rPr kumimoji="1" lang="ja-JP" altLang="en-US" sz="1400" b="1"/>
            <a:t>従業員</a:t>
          </a:r>
        </a:p>
      </dgm:t>
    </dgm:pt>
    <dgm:pt modelId="{65143116-4107-3849-91F1-87F05706592C}" type="parTrans" cxnId="{B4B456AE-37B2-B340-ADD4-D284510E4DDB}">
      <dgm:prSet/>
      <dgm:spPr/>
      <dgm:t>
        <a:bodyPr/>
        <a:lstStyle/>
        <a:p>
          <a:endParaRPr kumimoji="1" lang="ja-JP" altLang="en-US" sz="1400" b="1"/>
        </a:p>
      </dgm:t>
    </dgm:pt>
    <dgm:pt modelId="{83D463A7-0A69-1541-952A-6CA1922F8C2A}" type="sibTrans" cxnId="{B4B456AE-37B2-B340-ADD4-D284510E4DDB}">
      <dgm:prSet/>
      <dgm:spPr/>
      <dgm:t>
        <a:bodyPr/>
        <a:lstStyle/>
        <a:p>
          <a:endParaRPr kumimoji="1" lang="ja-JP" altLang="en-US" sz="1400" b="1"/>
        </a:p>
      </dgm:t>
    </dgm:pt>
    <dgm:pt modelId="{86C78CDE-A103-E74E-8E23-A9DBE411CA8B}">
      <dgm:prSet custT="1"/>
      <dgm:spPr/>
      <dgm:t>
        <a:bodyPr/>
        <a:lstStyle/>
        <a:p>
          <a:r>
            <a:rPr kumimoji="1" lang="ja-JP" altLang="en-US" sz="1400" b="1"/>
            <a:t>従業員</a:t>
          </a:r>
        </a:p>
      </dgm:t>
    </dgm:pt>
    <dgm:pt modelId="{D48E86E3-E80B-474C-8FE1-629A928C2E5B}" type="parTrans" cxnId="{3B29BC53-85E5-6A43-90EA-B52FF844D21D}">
      <dgm:prSet/>
      <dgm:spPr/>
      <dgm:t>
        <a:bodyPr/>
        <a:lstStyle/>
        <a:p>
          <a:endParaRPr kumimoji="1" lang="ja-JP" altLang="en-US" sz="1400" b="1"/>
        </a:p>
      </dgm:t>
    </dgm:pt>
    <dgm:pt modelId="{B7133AD4-5878-DE42-A34E-DB8E0CC9D4C8}" type="sibTrans" cxnId="{3B29BC53-85E5-6A43-90EA-B52FF844D21D}">
      <dgm:prSet/>
      <dgm:spPr/>
      <dgm:t>
        <a:bodyPr/>
        <a:lstStyle/>
        <a:p>
          <a:endParaRPr kumimoji="1" lang="ja-JP" altLang="en-US" sz="1400" b="1"/>
        </a:p>
      </dgm:t>
    </dgm:pt>
    <dgm:pt modelId="{A704A3F4-D49E-A54D-B279-D3A118E351EA}">
      <dgm:prSet custT="1"/>
      <dgm:spPr/>
      <dgm:t>
        <a:bodyPr/>
        <a:lstStyle/>
        <a:p>
          <a:r>
            <a:rPr kumimoji="1" lang="ja-JP" altLang="en-US" sz="1400" b="1"/>
            <a:t>従業員</a:t>
          </a:r>
        </a:p>
      </dgm:t>
    </dgm:pt>
    <dgm:pt modelId="{DB58C2F2-0DAE-DD4F-AEF1-7168A3FACF78}" type="parTrans" cxnId="{2BAEC8A7-ADFA-7D4E-814F-3F93DCD7EC0A}">
      <dgm:prSet/>
      <dgm:spPr/>
      <dgm:t>
        <a:bodyPr/>
        <a:lstStyle/>
        <a:p>
          <a:endParaRPr kumimoji="1" lang="ja-JP" altLang="en-US" sz="1400" b="1"/>
        </a:p>
      </dgm:t>
    </dgm:pt>
    <dgm:pt modelId="{C9954242-59EA-494F-9AC5-745A60B0EEEF}" type="sibTrans" cxnId="{2BAEC8A7-ADFA-7D4E-814F-3F93DCD7EC0A}">
      <dgm:prSet/>
      <dgm:spPr/>
      <dgm:t>
        <a:bodyPr/>
        <a:lstStyle/>
        <a:p>
          <a:endParaRPr kumimoji="1" lang="ja-JP" altLang="en-US" sz="1400" b="1"/>
        </a:p>
      </dgm:t>
    </dgm:pt>
    <dgm:pt modelId="{83DC0480-79F1-CB43-8586-19C717CB6892}">
      <dgm:prSet custT="1"/>
      <dgm:spPr/>
      <dgm:t>
        <a:bodyPr/>
        <a:lstStyle/>
        <a:p>
          <a:r>
            <a:rPr kumimoji="1" lang="ja-JP" altLang="en-US" sz="1400" b="1"/>
            <a:t>従業員</a:t>
          </a:r>
        </a:p>
      </dgm:t>
    </dgm:pt>
    <dgm:pt modelId="{7AA95E62-1781-014B-9355-D1396F70F7D8}" type="parTrans" cxnId="{848F8CBF-9364-834E-9FD9-06C0B75BB544}">
      <dgm:prSet/>
      <dgm:spPr/>
      <dgm:t>
        <a:bodyPr/>
        <a:lstStyle/>
        <a:p>
          <a:endParaRPr kumimoji="1" lang="ja-JP" altLang="en-US" sz="1400" b="1"/>
        </a:p>
      </dgm:t>
    </dgm:pt>
    <dgm:pt modelId="{DA6DFEA2-27C1-F54A-81F6-24A7C6F6B8F6}" type="sibTrans" cxnId="{848F8CBF-9364-834E-9FD9-06C0B75BB544}">
      <dgm:prSet/>
      <dgm:spPr/>
      <dgm:t>
        <a:bodyPr/>
        <a:lstStyle/>
        <a:p>
          <a:endParaRPr kumimoji="1" lang="ja-JP" altLang="en-US" sz="1400" b="1"/>
        </a:p>
      </dgm:t>
    </dgm:pt>
    <dgm:pt modelId="{C457533C-98F7-4F4B-AE94-471969B7EF04}">
      <dgm:prSet custT="1"/>
      <dgm:spPr>
        <a:solidFill>
          <a:schemeClr val="tx2">
            <a:lumMod val="10000"/>
            <a:lumOff val="90000"/>
          </a:schemeClr>
        </a:solidFill>
      </dgm:spPr>
      <dgm:t>
        <a:bodyPr/>
        <a:lstStyle/>
        <a:p>
          <a:r>
            <a:rPr kumimoji="1" lang="ja-JP" altLang="en-US" sz="1400" b="1"/>
            <a:t>マネージャー</a:t>
          </a:r>
        </a:p>
      </dgm:t>
    </dgm:pt>
    <dgm:pt modelId="{55B50EA3-5169-5D4D-BB00-C0F826FEC37C}" type="parTrans" cxnId="{CF9BAAC4-E020-A644-B8D4-E9EF643DF9DC}">
      <dgm:prSet/>
      <dgm:spPr/>
      <dgm:t>
        <a:bodyPr/>
        <a:lstStyle/>
        <a:p>
          <a:endParaRPr kumimoji="1" lang="ja-JP" altLang="en-US" sz="1400" b="1"/>
        </a:p>
      </dgm:t>
    </dgm:pt>
    <dgm:pt modelId="{0F11E253-B722-C042-B766-56BDC77A0DE7}" type="sibTrans" cxnId="{CF9BAAC4-E020-A644-B8D4-E9EF643DF9DC}">
      <dgm:prSet/>
      <dgm:spPr/>
      <dgm:t>
        <a:bodyPr/>
        <a:lstStyle/>
        <a:p>
          <a:endParaRPr kumimoji="1" lang="ja-JP" altLang="en-US" sz="1400" b="1"/>
        </a:p>
      </dgm:t>
    </dgm:pt>
    <dgm:pt modelId="{FE4C3551-8954-C747-AE92-5711D40BC3A0}">
      <dgm:prSet custT="1"/>
      <dgm:spPr/>
      <dgm:t>
        <a:bodyPr/>
        <a:lstStyle/>
        <a:p>
          <a:r>
            <a:rPr kumimoji="1" lang="ja-JP" altLang="en-US" sz="1400" b="1"/>
            <a:t>従業員</a:t>
          </a:r>
        </a:p>
      </dgm:t>
    </dgm:pt>
    <dgm:pt modelId="{532C9E44-5232-D940-B501-6FFDC680A232}" type="parTrans" cxnId="{889B5AEF-FAC0-C241-8B9F-B7E5FADA9191}">
      <dgm:prSet/>
      <dgm:spPr/>
      <dgm:t>
        <a:bodyPr/>
        <a:lstStyle/>
        <a:p>
          <a:endParaRPr kumimoji="1" lang="ja-JP" altLang="en-US" sz="1400" b="1"/>
        </a:p>
      </dgm:t>
    </dgm:pt>
    <dgm:pt modelId="{77408ECE-8ABF-3F43-99F7-22F27CE25806}" type="sibTrans" cxnId="{889B5AEF-FAC0-C241-8B9F-B7E5FADA9191}">
      <dgm:prSet/>
      <dgm:spPr/>
      <dgm:t>
        <a:bodyPr/>
        <a:lstStyle/>
        <a:p>
          <a:endParaRPr kumimoji="1" lang="ja-JP" altLang="en-US" sz="1400" b="1"/>
        </a:p>
      </dgm:t>
    </dgm:pt>
    <dgm:pt modelId="{63B9789C-D6EB-3B44-85CC-BD2CF89260C7}">
      <dgm:prSet custT="1"/>
      <dgm:spPr/>
      <dgm:t>
        <a:bodyPr/>
        <a:lstStyle/>
        <a:p>
          <a:r>
            <a:rPr kumimoji="1" lang="ja-JP" altLang="en-US" sz="1400" b="1"/>
            <a:t>従業員</a:t>
          </a:r>
        </a:p>
      </dgm:t>
    </dgm:pt>
    <dgm:pt modelId="{A559A0B6-C3C6-F84B-B8B1-9B54501A088B}" type="parTrans" cxnId="{648AD477-C5D5-5045-9745-3015CB0F4031}">
      <dgm:prSet/>
      <dgm:spPr/>
      <dgm:t>
        <a:bodyPr/>
        <a:lstStyle/>
        <a:p>
          <a:endParaRPr kumimoji="1" lang="ja-JP" altLang="en-US" sz="1400" b="1"/>
        </a:p>
      </dgm:t>
    </dgm:pt>
    <dgm:pt modelId="{945831E8-B670-2144-97C5-0196F4103D57}" type="sibTrans" cxnId="{648AD477-C5D5-5045-9745-3015CB0F4031}">
      <dgm:prSet/>
      <dgm:spPr/>
      <dgm:t>
        <a:bodyPr/>
        <a:lstStyle/>
        <a:p>
          <a:endParaRPr kumimoji="1" lang="ja-JP" altLang="en-US" sz="1400" b="1"/>
        </a:p>
      </dgm:t>
    </dgm:pt>
    <dgm:pt modelId="{4FEE1576-2F0C-1D47-AFF3-FD9A4BCD2571}" type="pres">
      <dgm:prSet presAssocID="{3295C3F9-4233-154C-8377-65EDE6E459C4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41ADE69E-F04F-9242-9549-DCE900F67C0E}" type="pres">
      <dgm:prSet presAssocID="{3295C3F9-4233-154C-8377-65EDE6E459C4}" presName="hierFlow" presStyleCnt="0"/>
      <dgm:spPr/>
    </dgm:pt>
    <dgm:pt modelId="{5BB0D7F0-9AB4-E943-B7DA-A7C09CE8791B}" type="pres">
      <dgm:prSet presAssocID="{3295C3F9-4233-154C-8377-65EDE6E459C4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6BE45C20-6259-7543-976F-1C23141B7EEE}" type="pres">
      <dgm:prSet presAssocID="{3AA088C5-4721-8D4E-B50E-B18E86E0AA85}" presName="Name14" presStyleCnt="0"/>
      <dgm:spPr/>
    </dgm:pt>
    <dgm:pt modelId="{EFE7A532-F49C-0644-A0AE-971B5DCF4A6A}" type="pres">
      <dgm:prSet presAssocID="{3AA088C5-4721-8D4E-B50E-B18E86E0AA85}" presName="level1Shape" presStyleLbl="node0" presStyleIdx="0" presStyleCnt="1" custScaleX="211255">
        <dgm:presLayoutVars>
          <dgm:chPref val="3"/>
        </dgm:presLayoutVars>
      </dgm:prSet>
      <dgm:spPr/>
    </dgm:pt>
    <dgm:pt modelId="{DA93FE35-977E-B14C-8E73-B44F14BF7567}" type="pres">
      <dgm:prSet presAssocID="{3AA088C5-4721-8D4E-B50E-B18E86E0AA85}" presName="hierChild2" presStyleCnt="0"/>
      <dgm:spPr/>
    </dgm:pt>
    <dgm:pt modelId="{24099794-A254-4D4D-9AD1-A284554DDAA1}" type="pres">
      <dgm:prSet presAssocID="{05513F7B-497E-DF47-8357-FFC0FF09EE89}" presName="Name19" presStyleLbl="parChTrans1D2" presStyleIdx="0" presStyleCnt="3"/>
      <dgm:spPr/>
    </dgm:pt>
    <dgm:pt modelId="{811265AF-C22C-9E46-B7F0-01AEB4897B9D}" type="pres">
      <dgm:prSet presAssocID="{6707B034-3675-6C47-A99F-86619750F608}" presName="Name21" presStyleCnt="0"/>
      <dgm:spPr/>
    </dgm:pt>
    <dgm:pt modelId="{5A6885F5-2C2F-794A-823C-2C2F50E9D7A1}" type="pres">
      <dgm:prSet presAssocID="{6707B034-3675-6C47-A99F-86619750F608}" presName="level2Shape" presStyleLbl="node2" presStyleIdx="0" presStyleCnt="3" custScaleX="141692"/>
      <dgm:spPr/>
    </dgm:pt>
    <dgm:pt modelId="{52ECAFB9-C294-844F-9C00-E013774F8E28}" type="pres">
      <dgm:prSet presAssocID="{6707B034-3675-6C47-A99F-86619750F608}" presName="hierChild3" presStyleCnt="0"/>
      <dgm:spPr/>
    </dgm:pt>
    <dgm:pt modelId="{5AC28159-67AD-9D43-B06C-D7949AB3A5EF}" type="pres">
      <dgm:prSet presAssocID="{5AE9D41F-C4DF-174D-9695-2FE7D4292B80}" presName="Name19" presStyleLbl="parChTrans1D3" presStyleIdx="0" presStyleCnt="8"/>
      <dgm:spPr/>
    </dgm:pt>
    <dgm:pt modelId="{1401F9F4-E7B0-8B40-A12D-4A25955D9F7F}" type="pres">
      <dgm:prSet presAssocID="{D98D1391-9EF8-A246-A712-3D09B2C640DF}" presName="Name21" presStyleCnt="0"/>
      <dgm:spPr/>
    </dgm:pt>
    <dgm:pt modelId="{96AE2AD7-F7C7-EC4A-83D9-B573FB79C4E1}" type="pres">
      <dgm:prSet presAssocID="{D98D1391-9EF8-A246-A712-3D09B2C640DF}" presName="level2Shape" presStyleLbl="node3" presStyleIdx="0" presStyleCnt="8"/>
      <dgm:spPr/>
    </dgm:pt>
    <dgm:pt modelId="{D42BB889-DA54-894C-BFB9-7EE3DE45BB18}" type="pres">
      <dgm:prSet presAssocID="{D98D1391-9EF8-A246-A712-3D09B2C640DF}" presName="hierChild3" presStyleCnt="0"/>
      <dgm:spPr/>
    </dgm:pt>
    <dgm:pt modelId="{51742876-99FE-9B4B-A9D0-6551019C4AE8}" type="pres">
      <dgm:prSet presAssocID="{C1400E3C-DBB2-F643-8EBB-5C25678C918C}" presName="Name19" presStyleLbl="parChTrans1D3" presStyleIdx="1" presStyleCnt="8"/>
      <dgm:spPr/>
    </dgm:pt>
    <dgm:pt modelId="{B6BA656C-6441-E14B-BB60-C3821819FF79}" type="pres">
      <dgm:prSet presAssocID="{1B079B47-E7FD-1F42-BCC4-AC3D56F09CED}" presName="Name21" presStyleCnt="0"/>
      <dgm:spPr/>
    </dgm:pt>
    <dgm:pt modelId="{60F23ABB-538F-E14D-81F5-BEF8AB88CA6C}" type="pres">
      <dgm:prSet presAssocID="{1B079B47-E7FD-1F42-BCC4-AC3D56F09CED}" presName="level2Shape" presStyleLbl="node3" presStyleIdx="1" presStyleCnt="8"/>
      <dgm:spPr/>
    </dgm:pt>
    <dgm:pt modelId="{39EFFA44-B16F-2849-98DF-AF7C4C9DC0E1}" type="pres">
      <dgm:prSet presAssocID="{1B079B47-E7FD-1F42-BCC4-AC3D56F09CED}" presName="hierChild3" presStyleCnt="0"/>
      <dgm:spPr/>
    </dgm:pt>
    <dgm:pt modelId="{A97CB5FB-DDCD-4543-82A1-2A6727086157}" type="pres">
      <dgm:prSet presAssocID="{7AA95E62-1781-014B-9355-D1396F70F7D8}" presName="Name19" presStyleLbl="parChTrans1D3" presStyleIdx="2" presStyleCnt="8"/>
      <dgm:spPr/>
    </dgm:pt>
    <dgm:pt modelId="{91844A41-E414-1F41-B984-785713C41BAC}" type="pres">
      <dgm:prSet presAssocID="{83DC0480-79F1-CB43-8586-19C717CB6892}" presName="Name21" presStyleCnt="0"/>
      <dgm:spPr/>
    </dgm:pt>
    <dgm:pt modelId="{050AAEDE-96FA-5B40-9DEE-62E0C0DEE998}" type="pres">
      <dgm:prSet presAssocID="{83DC0480-79F1-CB43-8586-19C717CB6892}" presName="level2Shape" presStyleLbl="node3" presStyleIdx="2" presStyleCnt="8"/>
      <dgm:spPr/>
    </dgm:pt>
    <dgm:pt modelId="{3406CE5F-0A42-B442-9745-962209187EB9}" type="pres">
      <dgm:prSet presAssocID="{83DC0480-79F1-CB43-8586-19C717CB6892}" presName="hierChild3" presStyleCnt="0"/>
      <dgm:spPr/>
    </dgm:pt>
    <dgm:pt modelId="{9B1D5B74-C649-1B46-8B90-AFB8C5D42E5B}" type="pres">
      <dgm:prSet presAssocID="{55B50EA3-5169-5D4D-BB00-C0F826FEC37C}" presName="Name19" presStyleLbl="parChTrans1D2" presStyleIdx="1" presStyleCnt="3"/>
      <dgm:spPr/>
    </dgm:pt>
    <dgm:pt modelId="{9F8713E1-C262-D946-A3F1-BEA11AC9898B}" type="pres">
      <dgm:prSet presAssocID="{C457533C-98F7-4F4B-AE94-471969B7EF04}" presName="Name21" presStyleCnt="0"/>
      <dgm:spPr/>
    </dgm:pt>
    <dgm:pt modelId="{0333184C-68B0-6247-9C5E-EE22CBFDE82C}" type="pres">
      <dgm:prSet presAssocID="{C457533C-98F7-4F4B-AE94-471969B7EF04}" presName="level2Shape" presStyleLbl="node2" presStyleIdx="1" presStyleCnt="3" custScaleX="141692"/>
      <dgm:spPr/>
    </dgm:pt>
    <dgm:pt modelId="{3E7C6F45-F03D-A049-A31E-9FED45B49FAE}" type="pres">
      <dgm:prSet presAssocID="{C457533C-98F7-4F4B-AE94-471969B7EF04}" presName="hierChild3" presStyleCnt="0"/>
      <dgm:spPr/>
    </dgm:pt>
    <dgm:pt modelId="{2F9215A9-3E68-224F-B7BA-7D3E7A1B58E9}" type="pres">
      <dgm:prSet presAssocID="{532C9E44-5232-D940-B501-6FFDC680A232}" presName="Name19" presStyleLbl="parChTrans1D3" presStyleIdx="3" presStyleCnt="8"/>
      <dgm:spPr/>
    </dgm:pt>
    <dgm:pt modelId="{EC0AC128-F00E-C340-BEAE-B935827B1629}" type="pres">
      <dgm:prSet presAssocID="{FE4C3551-8954-C747-AE92-5711D40BC3A0}" presName="Name21" presStyleCnt="0"/>
      <dgm:spPr/>
    </dgm:pt>
    <dgm:pt modelId="{277B5E28-B0B3-4349-9476-6A7C774FC80E}" type="pres">
      <dgm:prSet presAssocID="{FE4C3551-8954-C747-AE92-5711D40BC3A0}" presName="level2Shape" presStyleLbl="node3" presStyleIdx="3" presStyleCnt="8"/>
      <dgm:spPr/>
    </dgm:pt>
    <dgm:pt modelId="{285FB853-5648-204A-A069-9BA0BA51A820}" type="pres">
      <dgm:prSet presAssocID="{FE4C3551-8954-C747-AE92-5711D40BC3A0}" presName="hierChild3" presStyleCnt="0"/>
      <dgm:spPr/>
    </dgm:pt>
    <dgm:pt modelId="{253CE1D4-D335-BF4B-930B-568788742829}" type="pres">
      <dgm:prSet presAssocID="{A559A0B6-C3C6-F84B-B8B1-9B54501A088B}" presName="Name19" presStyleLbl="parChTrans1D3" presStyleIdx="4" presStyleCnt="8"/>
      <dgm:spPr/>
    </dgm:pt>
    <dgm:pt modelId="{5F1C57BC-573F-694D-BA4A-97173AA56260}" type="pres">
      <dgm:prSet presAssocID="{63B9789C-D6EB-3B44-85CC-BD2CF89260C7}" presName="Name21" presStyleCnt="0"/>
      <dgm:spPr/>
    </dgm:pt>
    <dgm:pt modelId="{0306D15E-767F-884B-9C26-5E25854A8F9E}" type="pres">
      <dgm:prSet presAssocID="{63B9789C-D6EB-3B44-85CC-BD2CF89260C7}" presName="level2Shape" presStyleLbl="node3" presStyleIdx="4" presStyleCnt="8"/>
      <dgm:spPr/>
    </dgm:pt>
    <dgm:pt modelId="{F6240BA2-E701-1546-8BE9-777AE26DEE2F}" type="pres">
      <dgm:prSet presAssocID="{63B9789C-D6EB-3B44-85CC-BD2CF89260C7}" presName="hierChild3" presStyleCnt="0"/>
      <dgm:spPr/>
    </dgm:pt>
    <dgm:pt modelId="{68A021DC-EDD3-5948-9FE3-706256C4090C}" type="pres">
      <dgm:prSet presAssocID="{3214FE09-2755-F74C-A012-192CCFA6057C}" presName="Name19" presStyleLbl="parChTrans1D2" presStyleIdx="2" presStyleCnt="3"/>
      <dgm:spPr/>
    </dgm:pt>
    <dgm:pt modelId="{294EF12E-5C88-214E-8572-9B7B378E67E6}" type="pres">
      <dgm:prSet presAssocID="{ED682B84-94FC-8F4F-BFC5-BD9493204295}" presName="Name21" presStyleCnt="0"/>
      <dgm:spPr/>
    </dgm:pt>
    <dgm:pt modelId="{B7D2863E-BAAC-E342-ADC5-D0E484736508}" type="pres">
      <dgm:prSet presAssocID="{ED682B84-94FC-8F4F-BFC5-BD9493204295}" presName="level2Shape" presStyleLbl="node2" presStyleIdx="2" presStyleCnt="3" custScaleX="141692"/>
      <dgm:spPr/>
    </dgm:pt>
    <dgm:pt modelId="{69CDF564-95C1-CF40-B0BA-B5CE7EF5033A}" type="pres">
      <dgm:prSet presAssocID="{ED682B84-94FC-8F4F-BFC5-BD9493204295}" presName="hierChild3" presStyleCnt="0"/>
      <dgm:spPr/>
    </dgm:pt>
    <dgm:pt modelId="{EDEC4D0D-FD69-344C-8A3D-C6474F5A204F}" type="pres">
      <dgm:prSet presAssocID="{65143116-4107-3849-91F1-87F05706592C}" presName="Name19" presStyleLbl="parChTrans1D3" presStyleIdx="5" presStyleCnt="8"/>
      <dgm:spPr/>
    </dgm:pt>
    <dgm:pt modelId="{B144C410-D661-AE4F-9BA4-4137904F4DC9}" type="pres">
      <dgm:prSet presAssocID="{2A80E958-33D2-DF46-A0A0-D2B2D78ECD4B}" presName="Name21" presStyleCnt="0"/>
      <dgm:spPr/>
    </dgm:pt>
    <dgm:pt modelId="{E26CA7D1-4A72-1640-9B91-2BF0B5E28D23}" type="pres">
      <dgm:prSet presAssocID="{2A80E958-33D2-DF46-A0A0-D2B2D78ECD4B}" presName="level2Shape" presStyleLbl="node3" presStyleIdx="5" presStyleCnt="8"/>
      <dgm:spPr/>
    </dgm:pt>
    <dgm:pt modelId="{AAB85FD5-B474-9344-A45C-0D713685CBE9}" type="pres">
      <dgm:prSet presAssocID="{2A80E958-33D2-DF46-A0A0-D2B2D78ECD4B}" presName="hierChild3" presStyleCnt="0"/>
      <dgm:spPr/>
    </dgm:pt>
    <dgm:pt modelId="{C786D522-3FC9-A34B-99AC-361E6759AD42}" type="pres">
      <dgm:prSet presAssocID="{D48E86E3-E80B-474C-8FE1-629A928C2E5B}" presName="Name19" presStyleLbl="parChTrans1D3" presStyleIdx="6" presStyleCnt="8"/>
      <dgm:spPr/>
    </dgm:pt>
    <dgm:pt modelId="{8AAAAA81-5710-3547-8690-0D8CADDA75CF}" type="pres">
      <dgm:prSet presAssocID="{86C78CDE-A103-E74E-8E23-A9DBE411CA8B}" presName="Name21" presStyleCnt="0"/>
      <dgm:spPr/>
    </dgm:pt>
    <dgm:pt modelId="{CCD7559F-1BAE-0B43-9FE8-777727FA7DDA}" type="pres">
      <dgm:prSet presAssocID="{86C78CDE-A103-E74E-8E23-A9DBE411CA8B}" presName="level2Shape" presStyleLbl="node3" presStyleIdx="6" presStyleCnt="8"/>
      <dgm:spPr/>
    </dgm:pt>
    <dgm:pt modelId="{B8E757B6-47BB-5C4C-867F-C7FCFAA77776}" type="pres">
      <dgm:prSet presAssocID="{86C78CDE-A103-E74E-8E23-A9DBE411CA8B}" presName="hierChild3" presStyleCnt="0"/>
      <dgm:spPr/>
    </dgm:pt>
    <dgm:pt modelId="{36A2F91A-98D4-264C-BFE5-5B0EB05A1A88}" type="pres">
      <dgm:prSet presAssocID="{DB58C2F2-0DAE-DD4F-AEF1-7168A3FACF78}" presName="Name19" presStyleLbl="parChTrans1D3" presStyleIdx="7" presStyleCnt="8"/>
      <dgm:spPr/>
    </dgm:pt>
    <dgm:pt modelId="{1A1C7FDC-7B12-6A40-AC41-F4BF45073F5C}" type="pres">
      <dgm:prSet presAssocID="{A704A3F4-D49E-A54D-B279-D3A118E351EA}" presName="Name21" presStyleCnt="0"/>
      <dgm:spPr/>
    </dgm:pt>
    <dgm:pt modelId="{5E8B943E-B802-D641-BDD1-8A5B8E2190DA}" type="pres">
      <dgm:prSet presAssocID="{A704A3F4-D49E-A54D-B279-D3A118E351EA}" presName="level2Shape" presStyleLbl="node3" presStyleIdx="7" presStyleCnt="8"/>
      <dgm:spPr/>
    </dgm:pt>
    <dgm:pt modelId="{25BD3BA2-DFBF-1643-A6D6-9F584DE4D4B1}" type="pres">
      <dgm:prSet presAssocID="{A704A3F4-D49E-A54D-B279-D3A118E351EA}" presName="hierChild3" presStyleCnt="0"/>
      <dgm:spPr/>
    </dgm:pt>
    <dgm:pt modelId="{90E14630-24DB-984F-8E2F-73EED91239F8}" type="pres">
      <dgm:prSet presAssocID="{3295C3F9-4233-154C-8377-65EDE6E459C4}" presName="bgShapesFlow" presStyleCnt="0"/>
      <dgm:spPr/>
    </dgm:pt>
  </dgm:ptLst>
  <dgm:cxnLst>
    <dgm:cxn modelId="{F2A3B617-C66B-E343-9FE2-FFEA0E5A01DF}" type="presOf" srcId="{D98D1391-9EF8-A246-A712-3D09B2C640DF}" destId="{96AE2AD7-F7C7-EC4A-83D9-B573FB79C4E1}" srcOrd="0" destOrd="0" presId="urn:microsoft.com/office/officeart/2005/8/layout/hierarchy6"/>
    <dgm:cxn modelId="{2AC0F926-A5B6-924E-911C-F4512E5BAFB6}" type="presOf" srcId="{5AE9D41F-C4DF-174D-9695-2FE7D4292B80}" destId="{5AC28159-67AD-9D43-B06C-D7949AB3A5EF}" srcOrd="0" destOrd="0" presId="urn:microsoft.com/office/officeart/2005/8/layout/hierarchy6"/>
    <dgm:cxn modelId="{92585227-F43E-F144-8F25-79D51DE36F4A}" type="presOf" srcId="{05513F7B-497E-DF47-8357-FFC0FF09EE89}" destId="{24099794-A254-4D4D-9AD1-A284554DDAA1}" srcOrd="0" destOrd="0" presId="urn:microsoft.com/office/officeart/2005/8/layout/hierarchy6"/>
    <dgm:cxn modelId="{81544131-D1D5-1947-BF4B-920CD3EEA289}" type="presOf" srcId="{ED682B84-94FC-8F4F-BFC5-BD9493204295}" destId="{B7D2863E-BAAC-E342-ADC5-D0E484736508}" srcOrd="0" destOrd="0" presId="urn:microsoft.com/office/officeart/2005/8/layout/hierarchy6"/>
    <dgm:cxn modelId="{1ED4203B-A14E-414E-99B8-7829AFB8FBB2}" type="presOf" srcId="{55B50EA3-5169-5D4D-BB00-C0F826FEC37C}" destId="{9B1D5B74-C649-1B46-8B90-AFB8C5D42E5B}" srcOrd="0" destOrd="0" presId="urn:microsoft.com/office/officeart/2005/8/layout/hierarchy6"/>
    <dgm:cxn modelId="{A2631A4A-8F2D-DD40-BA60-8CDC49947383}" type="presOf" srcId="{6707B034-3675-6C47-A99F-86619750F608}" destId="{5A6885F5-2C2F-794A-823C-2C2F50E9D7A1}" srcOrd="0" destOrd="0" presId="urn:microsoft.com/office/officeart/2005/8/layout/hierarchy6"/>
    <dgm:cxn modelId="{A1A16B4F-2F56-A948-B6D5-DB1B8EAC2CCA}" type="presOf" srcId="{3AA088C5-4721-8D4E-B50E-B18E86E0AA85}" destId="{EFE7A532-F49C-0644-A0AE-971B5DCF4A6A}" srcOrd="0" destOrd="0" presId="urn:microsoft.com/office/officeart/2005/8/layout/hierarchy6"/>
    <dgm:cxn modelId="{3B29BC53-85E5-6A43-90EA-B52FF844D21D}" srcId="{ED682B84-94FC-8F4F-BFC5-BD9493204295}" destId="{86C78CDE-A103-E74E-8E23-A9DBE411CA8B}" srcOrd="1" destOrd="0" parTransId="{D48E86E3-E80B-474C-8FE1-629A928C2E5B}" sibTransId="{B7133AD4-5878-DE42-A34E-DB8E0CC9D4C8}"/>
    <dgm:cxn modelId="{45F3FB57-3393-284E-89E9-4F02FE5AE56B}" type="presOf" srcId="{65143116-4107-3849-91F1-87F05706592C}" destId="{EDEC4D0D-FD69-344C-8A3D-C6474F5A204F}" srcOrd="0" destOrd="0" presId="urn:microsoft.com/office/officeart/2005/8/layout/hierarchy6"/>
    <dgm:cxn modelId="{84950358-CB44-2D43-B53D-9247E6C63445}" type="presOf" srcId="{DB58C2F2-0DAE-DD4F-AEF1-7168A3FACF78}" destId="{36A2F91A-98D4-264C-BFE5-5B0EB05A1A88}" srcOrd="0" destOrd="0" presId="urn:microsoft.com/office/officeart/2005/8/layout/hierarchy6"/>
    <dgm:cxn modelId="{ED40D158-1492-DC4C-99A1-E03E0D13C0B0}" type="presOf" srcId="{C457533C-98F7-4F4B-AE94-471969B7EF04}" destId="{0333184C-68B0-6247-9C5E-EE22CBFDE82C}" srcOrd="0" destOrd="0" presId="urn:microsoft.com/office/officeart/2005/8/layout/hierarchy6"/>
    <dgm:cxn modelId="{5230705D-C773-8742-93C2-78DBEA2293CD}" type="presOf" srcId="{3214FE09-2755-F74C-A012-192CCFA6057C}" destId="{68A021DC-EDD3-5948-9FE3-706256C4090C}" srcOrd="0" destOrd="0" presId="urn:microsoft.com/office/officeart/2005/8/layout/hierarchy6"/>
    <dgm:cxn modelId="{61C03264-E6E6-5E41-B0BB-A02F5463168F}" type="presOf" srcId="{D48E86E3-E80B-474C-8FE1-629A928C2E5B}" destId="{C786D522-3FC9-A34B-99AC-361E6759AD42}" srcOrd="0" destOrd="0" presId="urn:microsoft.com/office/officeart/2005/8/layout/hierarchy6"/>
    <dgm:cxn modelId="{FE98EA6C-7C18-8F4E-B749-5D58F757929B}" srcId="{3AA088C5-4721-8D4E-B50E-B18E86E0AA85}" destId="{6707B034-3675-6C47-A99F-86619750F608}" srcOrd="0" destOrd="0" parTransId="{05513F7B-497E-DF47-8357-FFC0FF09EE89}" sibTransId="{D75682CC-66F3-5F4A-8396-07C51BF0BB06}"/>
    <dgm:cxn modelId="{555B9F72-E57A-844C-AD65-B0735D80F616}" srcId="{3295C3F9-4233-154C-8377-65EDE6E459C4}" destId="{3AA088C5-4721-8D4E-B50E-B18E86E0AA85}" srcOrd="0" destOrd="0" parTransId="{AC9B3A2C-F17C-0844-82B4-A97D8FABB053}" sibTransId="{C6F92540-19F5-5040-8F7B-69BD6F00355A}"/>
    <dgm:cxn modelId="{648AD477-C5D5-5045-9745-3015CB0F4031}" srcId="{C457533C-98F7-4F4B-AE94-471969B7EF04}" destId="{63B9789C-D6EB-3B44-85CC-BD2CF89260C7}" srcOrd="1" destOrd="0" parTransId="{A559A0B6-C3C6-F84B-B8B1-9B54501A088B}" sibTransId="{945831E8-B670-2144-97C5-0196F4103D57}"/>
    <dgm:cxn modelId="{9440D57A-666A-3C45-9B00-E67029699819}" type="presOf" srcId="{1B079B47-E7FD-1F42-BCC4-AC3D56F09CED}" destId="{60F23ABB-538F-E14D-81F5-BEF8AB88CA6C}" srcOrd="0" destOrd="0" presId="urn:microsoft.com/office/officeart/2005/8/layout/hierarchy6"/>
    <dgm:cxn modelId="{6C88D27B-7D73-634A-ACF3-C372A2D0A6CB}" type="presOf" srcId="{532C9E44-5232-D940-B501-6FFDC680A232}" destId="{2F9215A9-3E68-224F-B7BA-7D3E7A1B58E9}" srcOrd="0" destOrd="0" presId="urn:microsoft.com/office/officeart/2005/8/layout/hierarchy6"/>
    <dgm:cxn modelId="{F9489F7F-9FCC-1D4B-8180-8D8BEDF7A92B}" type="presOf" srcId="{63B9789C-D6EB-3B44-85CC-BD2CF89260C7}" destId="{0306D15E-767F-884B-9C26-5E25854A8F9E}" srcOrd="0" destOrd="0" presId="urn:microsoft.com/office/officeart/2005/8/layout/hierarchy6"/>
    <dgm:cxn modelId="{658E4385-3B09-3042-8041-44E04AD59AA6}" type="presOf" srcId="{FE4C3551-8954-C747-AE92-5711D40BC3A0}" destId="{277B5E28-B0B3-4349-9476-6A7C774FC80E}" srcOrd="0" destOrd="0" presId="urn:microsoft.com/office/officeart/2005/8/layout/hierarchy6"/>
    <dgm:cxn modelId="{366D838A-5B7F-4241-A85E-E3AAB229B303}" type="presOf" srcId="{83DC0480-79F1-CB43-8586-19C717CB6892}" destId="{050AAEDE-96FA-5B40-9DEE-62E0C0DEE998}" srcOrd="0" destOrd="0" presId="urn:microsoft.com/office/officeart/2005/8/layout/hierarchy6"/>
    <dgm:cxn modelId="{7FCB318E-0EC2-8049-8AC9-82D583B51951}" type="presOf" srcId="{86C78CDE-A103-E74E-8E23-A9DBE411CA8B}" destId="{CCD7559F-1BAE-0B43-9FE8-777727FA7DDA}" srcOrd="0" destOrd="0" presId="urn:microsoft.com/office/officeart/2005/8/layout/hierarchy6"/>
    <dgm:cxn modelId="{F727DE90-6960-A848-AA66-EDFE7EBD4220}" type="presOf" srcId="{A559A0B6-C3C6-F84B-B8B1-9B54501A088B}" destId="{253CE1D4-D335-BF4B-930B-568788742829}" srcOrd="0" destOrd="0" presId="urn:microsoft.com/office/officeart/2005/8/layout/hierarchy6"/>
    <dgm:cxn modelId="{EF311D95-5D24-0346-8ABF-8AE094931AC7}" srcId="{6707B034-3675-6C47-A99F-86619750F608}" destId="{D98D1391-9EF8-A246-A712-3D09B2C640DF}" srcOrd="0" destOrd="0" parTransId="{5AE9D41F-C4DF-174D-9695-2FE7D4292B80}" sibTransId="{D0261AD1-3305-FD45-BE3F-95A862783ECF}"/>
    <dgm:cxn modelId="{2BAEC8A7-ADFA-7D4E-814F-3F93DCD7EC0A}" srcId="{ED682B84-94FC-8F4F-BFC5-BD9493204295}" destId="{A704A3F4-D49E-A54D-B279-D3A118E351EA}" srcOrd="2" destOrd="0" parTransId="{DB58C2F2-0DAE-DD4F-AEF1-7168A3FACF78}" sibTransId="{C9954242-59EA-494F-9AC5-745A60B0EEEF}"/>
    <dgm:cxn modelId="{CC8B89AC-9696-BE45-A58D-54037B18FB8D}" srcId="{3AA088C5-4721-8D4E-B50E-B18E86E0AA85}" destId="{ED682B84-94FC-8F4F-BFC5-BD9493204295}" srcOrd="2" destOrd="0" parTransId="{3214FE09-2755-F74C-A012-192CCFA6057C}" sibTransId="{B44A0C2B-8468-0E4F-996A-B5963F1D8A5D}"/>
    <dgm:cxn modelId="{B4B456AE-37B2-B340-ADD4-D284510E4DDB}" srcId="{ED682B84-94FC-8F4F-BFC5-BD9493204295}" destId="{2A80E958-33D2-DF46-A0A0-D2B2D78ECD4B}" srcOrd="0" destOrd="0" parTransId="{65143116-4107-3849-91F1-87F05706592C}" sibTransId="{83D463A7-0A69-1541-952A-6CA1922F8C2A}"/>
    <dgm:cxn modelId="{BB039ABA-C5BD-DC4E-8597-DA21606DA4CD}" type="presOf" srcId="{A704A3F4-D49E-A54D-B279-D3A118E351EA}" destId="{5E8B943E-B802-D641-BDD1-8A5B8E2190DA}" srcOrd="0" destOrd="0" presId="urn:microsoft.com/office/officeart/2005/8/layout/hierarchy6"/>
    <dgm:cxn modelId="{848F8CBF-9364-834E-9FD9-06C0B75BB544}" srcId="{6707B034-3675-6C47-A99F-86619750F608}" destId="{83DC0480-79F1-CB43-8586-19C717CB6892}" srcOrd="2" destOrd="0" parTransId="{7AA95E62-1781-014B-9355-D1396F70F7D8}" sibTransId="{DA6DFEA2-27C1-F54A-81F6-24A7C6F6B8F6}"/>
    <dgm:cxn modelId="{295B14C3-ECF4-FA4A-B645-ED58C6565D36}" type="presOf" srcId="{3295C3F9-4233-154C-8377-65EDE6E459C4}" destId="{4FEE1576-2F0C-1D47-AFF3-FD9A4BCD2571}" srcOrd="0" destOrd="0" presId="urn:microsoft.com/office/officeart/2005/8/layout/hierarchy6"/>
    <dgm:cxn modelId="{CF9BAAC4-E020-A644-B8D4-E9EF643DF9DC}" srcId="{3AA088C5-4721-8D4E-B50E-B18E86E0AA85}" destId="{C457533C-98F7-4F4B-AE94-471969B7EF04}" srcOrd="1" destOrd="0" parTransId="{55B50EA3-5169-5D4D-BB00-C0F826FEC37C}" sibTransId="{0F11E253-B722-C042-B766-56BDC77A0DE7}"/>
    <dgm:cxn modelId="{D20F8CC8-32DD-8842-AA9D-5C5FCD59949C}" type="presOf" srcId="{2A80E958-33D2-DF46-A0A0-D2B2D78ECD4B}" destId="{E26CA7D1-4A72-1640-9B91-2BF0B5E28D23}" srcOrd="0" destOrd="0" presId="urn:microsoft.com/office/officeart/2005/8/layout/hierarchy6"/>
    <dgm:cxn modelId="{A29B94D7-5FE4-D146-9177-25697F25737F}" type="presOf" srcId="{7AA95E62-1781-014B-9355-D1396F70F7D8}" destId="{A97CB5FB-DDCD-4543-82A1-2A6727086157}" srcOrd="0" destOrd="0" presId="urn:microsoft.com/office/officeart/2005/8/layout/hierarchy6"/>
    <dgm:cxn modelId="{385933E7-1778-DB49-84B0-316E485831A4}" type="presOf" srcId="{C1400E3C-DBB2-F643-8EBB-5C25678C918C}" destId="{51742876-99FE-9B4B-A9D0-6551019C4AE8}" srcOrd="0" destOrd="0" presId="urn:microsoft.com/office/officeart/2005/8/layout/hierarchy6"/>
    <dgm:cxn modelId="{889B5AEF-FAC0-C241-8B9F-B7E5FADA9191}" srcId="{C457533C-98F7-4F4B-AE94-471969B7EF04}" destId="{FE4C3551-8954-C747-AE92-5711D40BC3A0}" srcOrd="0" destOrd="0" parTransId="{532C9E44-5232-D940-B501-6FFDC680A232}" sibTransId="{77408ECE-8ABF-3F43-99F7-22F27CE25806}"/>
    <dgm:cxn modelId="{96D129FC-52E4-9049-84E3-001933353CFA}" srcId="{6707B034-3675-6C47-A99F-86619750F608}" destId="{1B079B47-E7FD-1F42-BCC4-AC3D56F09CED}" srcOrd="1" destOrd="0" parTransId="{C1400E3C-DBB2-F643-8EBB-5C25678C918C}" sibTransId="{A755ADCE-5BCD-C346-9013-F31B3B9B6A50}"/>
    <dgm:cxn modelId="{0A6334C7-4172-804E-AB95-16CE7CBF797B}" type="presParOf" srcId="{4FEE1576-2F0C-1D47-AFF3-FD9A4BCD2571}" destId="{41ADE69E-F04F-9242-9549-DCE900F67C0E}" srcOrd="0" destOrd="0" presId="urn:microsoft.com/office/officeart/2005/8/layout/hierarchy6"/>
    <dgm:cxn modelId="{C14A8A43-1353-2249-A997-A83D4F1187E2}" type="presParOf" srcId="{41ADE69E-F04F-9242-9549-DCE900F67C0E}" destId="{5BB0D7F0-9AB4-E943-B7DA-A7C09CE8791B}" srcOrd="0" destOrd="0" presId="urn:microsoft.com/office/officeart/2005/8/layout/hierarchy6"/>
    <dgm:cxn modelId="{B5E58C31-2AE8-8545-B37A-1BF89D460C0B}" type="presParOf" srcId="{5BB0D7F0-9AB4-E943-B7DA-A7C09CE8791B}" destId="{6BE45C20-6259-7543-976F-1C23141B7EEE}" srcOrd="0" destOrd="0" presId="urn:microsoft.com/office/officeart/2005/8/layout/hierarchy6"/>
    <dgm:cxn modelId="{98E83E00-0D2B-7A45-BC93-6E6603142418}" type="presParOf" srcId="{6BE45C20-6259-7543-976F-1C23141B7EEE}" destId="{EFE7A532-F49C-0644-A0AE-971B5DCF4A6A}" srcOrd="0" destOrd="0" presId="urn:microsoft.com/office/officeart/2005/8/layout/hierarchy6"/>
    <dgm:cxn modelId="{8E5ADEDD-2F50-854C-BADB-D488ADA31C80}" type="presParOf" srcId="{6BE45C20-6259-7543-976F-1C23141B7EEE}" destId="{DA93FE35-977E-B14C-8E73-B44F14BF7567}" srcOrd="1" destOrd="0" presId="urn:microsoft.com/office/officeart/2005/8/layout/hierarchy6"/>
    <dgm:cxn modelId="{8E69E306-D321-1549-8B85-FD934C74B4A2}" type="presParOf" srcId="{DA93FE35-977E-B14C-8E73-B44F14BF7567}" destId="{24099794-A254-4D4D-9AD1-A284554DDAA1}" srcOrd="0" destOrd="0" presId="urn:microsoft.com/office/officeart/2005/8/layout/hierarchy6"/>
    <dgm:cxn modelId="{195582F7-0C18-E844-AC23-F8F6B4112328}" type="presParOf" srcId="{DA93FE35-977E-B14C-8E73-B44F14BF7567}" destId="{811265AF-C22C-9E46-B7F0-01AEB4897B9D}" srcOrd="1" destOrd="0" presId="urn:microsoft.com/office/officeart/2005/8/layout/hierarchy6"/>
    <dgm:cxn modelId="{11273EEF-A583-4B4D-A168-93979F92F4F2}" type="presParOf" srcId="{811265AF-C22C-9E46-B7F0-01AEB4897B9D}" destId="{5A6885F5-2C2F-794A-823C-2C2F50E9D7A1}" srcOrd="0" destOrd="0" presId="urn:microsoft.com/office/officeart/2005/8/layout/hierarchy6"/>
    <dgm:cxn modelId="{29B4FC2B-6914-6743-BDD4-959AEDB5A05D}" type="presParOf" srcId="{811265AF-C22C-9E46-B7F0-01AEB4897B9D}" destId="{52ECAFB9-C294-844F-9C00-E013774F8E28}" srcOrd="1" destOrd="0" presId="urn:microsoft.com/office/officeart/2005/8/layout/hierarchy6"/>
    <dgm:cxn modelId="{FCD90570-2221-4C4E-AD90-63685F2B4A2C}" type="presParOf" srcId="{52ECAFB9-C294-844F-9C00-E013774F8E28}" destId="{5AC28159-67AD-9D43-B06C-D7949AB3A5EF}" srcOrd="0" destOrd="0" presId="urn:microsoft.com/office/officeart/2005/8/layout/hierarchy6"/>
    <dgm:cxn modelId="{1B450FD6-6DF5-3D4D-B757-136E7210C296}" type="presParOf" srcId="{52ECAFB9-C294-844F-9C00-E013774F8E28}" destId="{1401F9F4-E7B0-8B40-A12D-4A25955D9F7F}" srcOrd="1" destOrd="0" presId="urn:microsoft.com/office/officeart/2005/8/layout/hierarchy6"/>
    <dgm:cxn modelId="{757674C7-ED1F-E044-A000-CD468BEAC397}" type="presParOf" srcId="{1401F9F4-E7B0-8B40-A12D-4A25955D9F7F}" destId="{96AE2AD7-F7C7-EC4A-83D9-B573FB79C4E1}" srcOrd="0" destOrd="0" presId="urn:microsoft.com/office/officeart/2005/8/layout/hierarchy6"/>
    <dgm:cxn modelId="{E1893633-F591-6446-BD3A-A85BB7118049}" type="presParOf" srcId="{1401F9F4-E7B0-8B40-A12D-4A25955D9F7F}" destId="{D42BB889-DA54-894C-BFB9-7EE3DE45BB18}" srcOrd="1" destOrd="0" presId="urn:microsoft.com/office/officeart/2005/8/layout/hierarchy6"/>
    <dgm:cxn modelId="{4D6769CF-A7A3-E44F-85E3-B03BCB3A8F59}" type="presParOf" srcId="{52ECAFB9-C294-844F-9C00-E013774F8E28}" destId="{51742876-99FE-9B4B-A9D0-6551019C4AE8}" srcOrd="2" destOrd="0" presId="urn:microsoft.com/office/officeart/2005/8/layout/hierarchy6"/>
    <dgm:cxn modelId="{CED33D2A-37F1-B94D-82D0-5331EA1352DE}" type="presParOf" srcId="{52ECAFB9-C294-844F-9C00-E013774F8E28}" destId="{B6BA656C-6441-E14B-BB60-C3821819FF79}" srcOrd="3" destOrd="0" presId="urn:microsoft.com/office/officeart/2005/8/layout/hierarchy6"/>
    <dgm:cxn modelId="{D3066836-2A87-D24B-8952-9FE529F61E1D}" type="presParOf" srcId="{B6BA656C-6441-E14B-BB60-C3821819FF79}" destId="{60F23ABB-538F-E14D-81F5-BEF8AB88CA6C}" srcOrd="0" destOrd="0" presId="urn:microsoft.com/office/officeart/2005/8/layout/hierarchy6"/>
    <dgm:cxn modelId="{4C9BB7CD-66CD-E348-8E6C-7902C10902E3}" type="presParOf" srcId="{B6BA656C-6441-E14B-BB60-C3821819FF79}" destId="{39EFFA44-B16F-2849-98DF-AF7C4C9DC0E1}" srcOrd="1" destOrd="0" presId="urn:microsoft.com/office/officeart/2005/8/layout/hierarchy6"/>
    <dgm:cxn modelId="{AA400450-C1DB-1041-835D-1184C62F1AA4}" type="presParOf" srcId="{52ECAFB9-C294-844F-9C00-E013774F8E28}" destId="{A97CB5FB-DDCD-4543-82A1-2A6727086157}" srcOrd="4" destOrd="0" presId="urn:microsoft.com/office/officeart/2005/8/layout/hierarchy6"/>
    <dgm:cxn modelId="{DFF2E0CE-6BD6-0E4E-A37E-F3D52B95114D}" type="presParOf" srcId="{52ECAFB9-C294-844F-9C00-E013774F8E28}" destId="{91844A41-E414-1F41-B984-785713C41BAC}" srcOrd="5" destOrd="0" presId="urn:microsoft.com/office/officeart/2005/8/layout/hierarchy6"/>
    <dgm:cxn modelId="{18D8DB94-7C1D-CA46-8409-BBA5263EC8BF}" type="presParOf" srcId="{91844A41-E414-1F41-B984-785713C41BAC}" destId="{050AAEDE-96FA-5B40-9DEE-62E0C0DEE998}" srcOrd="0" destOrd="0" presId="urn:microsoft.com/office/officeart/2005/8/layout/hierarchy6"/>
    <dgm:cxn modelId="{930FB876-9EFA-3645-8F36-20615CE5ADA4}" type="presParOf" srcId="{91844A41-E414-1F41-B984-785713C41BAC}" destId="{3406CE5F-0A42-B442-9745-962209187EB9}" srcOrd="1" destOrd="0" presId="urn:microsoft.com/office/officeart/2005/8/layout/hierarchy6"/>
    <dgm:cxn modelId="{8764EC39-CD22-6140-AD28-25D439FBD5B5}" type="presParOf" srcId="{DA93FE35-977E-B14C-8E73-B44F14BF7567}" destId="{9B1D5B74-C649-1B46-8B90-AFB8C5D42E5B}" srcOrd="2" destOrd="0" presId="urn:microsoft.com/office/officeart/2005/8/layout/hierarchy6"/>
    <dgm:cxn modelId="{CD2668BE-4317-334A-BA08-3BA23D531B0C}" type="presParOf" srcId="{DA93FE35-977E-B14C-8E73-B44F14BF7567}" destId="{9F8713E1-C262-D946-A3F1-BEA11AC9898B}" srcOrd="3" destOrd="0" presId="urn:microsoft.com/office/officeart/2005/8/layout/hierarchy6"/>
    <dgm:cxn modelId="{1145507B-3DEA-8E4E-ACD4-870957264327}" type="presParOf" srcId="{9F8713E1-C262-D946-A3F1-BEA11AC9898B}" destId="{0333184C-68B0-6247-9C5E-EE22CBFDE82C}" srcOrd="0" destOrd="0" presId="urn:microsoft.com/office/officeart/2005/8/layout/hierarchy6"/>
    <dgm:cxn modelId="{3061127A-960D-FA45-80F7-3B711A3D6B91}" type="presParOf" srcId="{9F8713E1-C262-D946-A3F1-BEA11AC9898B}" destId="{3E7C6F45-F03D-A049-A31E-9FED45B49FAE}" srcOrd="1" destOrd="0" presId="urn:microsoft.com/office/officeart/2005/8/layout/hierarchy6"/>
    <dgm:cxn modelId="{689EA986-70DC-8D40-B527-A7749927FD26}" type="presParOf" srcId="{3E7C6F45-F03D-A049-A31E-9FED45B49FAE}" destId="{2F9215A9-3E68-224F-B7BA-7D3E7A1B58E9}" srcOrd="0" destOrd="0" presId="urn:microsoft.com/office/officeart/2005/8/layout/hierarchy6"/>
    <dgm:cxn modelId="{261E4C57-70F7-C543-826C-DD09A28C2ED4}" type="presParOf" srcId="{3E7C6F45-F03D-A049-A31E-9FED45B49FAE}" destId="{EC0AC128-F00E-C340-BEAE-B935827B1629}" srcOrd="1" destOrd="0" presId="urn:microsoft.com/office/officeart/2005/8/layout/hierarchy6"/>
    <dgm:cxn modelId="{F66FF64E-90AE-244A-8978-339A7895BC6C}" type="presParOf" srcId="{EC0AC128-F00E-C340-BEAE-B935827B1629}" destId="{277B5E28-B0B3-4349-9476-6A7C774FC80E}" srcOrd="0" destOrd="0" presId="urn:microsoft.com/office/officeart/2005/8/layout/hierarchy6"/>
    <dgm:cxn modelId="{D5D1FAF3-7B22-AC4F-A35E-A51BDDF6A42A}" type="presParOf" srcId="{EC0AC128-F00E-C340-BEAE-B935827B1629}" destId="{285FB853-5648-204A-A069-9BA0BA51A820}" srcOrd="1" destOrd="0" presId="urn:microsoft.com/office/officeart/2005/8/layout/hierarchy6"/>
    <dgm:cxn modelId="{E469A6A6-650E-F149-88E2-71949BE3EFB2}" type="presParOf" srcId="{3E7C6F45-F03D-A049-A31E-9FED45B49FAE}" destId="{253CE1D4-D335-BF4B-930B-568788742829}" srcOrd="2" destOrd="0" presId="urn:microsoft.com/office/officeart/2005/8/layout/hierarchy6"/>
    <dgm:cxn modelId="{7AE0E106-5217-B943-B320-0F11E171B30E}" type="presParOf" srcId="{3E7C6F45-F03D-A049-A31E-9FED45B49FAE}" destId="{5F1C57BC-573F-694D-BA4A-97173AA56260}" srcOrd="3" destOrd="0" presId="urn:microsoft.com/office/officeart/2005/8/layout/hierarchy6"/>
    <dgm:cxn modelId="{D8286238-7929-A949-97B0-DC48AFA0BFAB}" type="presParOf" srcId="{5F1C57BC-573F-694D-BA4A-97173AA56260}" destId="{0306D15E-767F-884B-9C26-5E25854A8F9E}" srcOrd="0" destOrd="0" presId="urn:microsoft.com/office/officeart/2005/8/layout/hierarchy6"/>
    <dgm:cxn modelId="{4631B6CE-43BE-0F40-AD69-BFE74722897D}" type="presParOf" srcId="{5F1C57BC-573F-694D-BA4A-97173AA56260}" destId="{F6240BA2-E701-1546-8BE9-777AE26DEE2F}" srcOrd="1" destOrd="0" presId="urn:microsoft.com/office/officeart/2005/8/layout/hierarchy6"/>
    <dgm:cxn modelId="{9345F49E-D48A-F54F-9F9B-0CBD67DE9FB6}" type="presParOf" srcId="{DA93FE35-977E-B14C-8E73-B44F14BF7567}" destId="{68A021DC-EDD3-5948-9FE3-706256C4090C}" srcOrd="4" destOrd="0" presId="urn:microsoft.com/office/officeart/2005/8/layout/hierarchy6"/>
    <dgm:cxn modelId="{B0D0B4FA-077D-2445-9069-FE4C58D78D88}" type="presParOf" srcId="{DA93FE35-977E-B14C-8E73-B44F14BF7567}" destId="{294EF12E-5C88-214E-8572-9B7B378E67E6}" srcOrd="5" destOrd="0" presId="urn:microsoft.com/office/officeart/2005/8/layout/hierarchy6"/>
    <dgm:cxn modelId="{3CA28BE7-5122-A144-BCD5-45A22CA8137D}" type="presParOf" srcId="{294EF12E-5C88-214E-8572-9B7B378E67E6}" destId="{B7D2863E-BAAC-E342-ADC5-D0E484736508}" srcOrd="0" destOrd="0" presId="urn:microsoft.com/office/officeart/2005/8/layout/hierarchy6"/>
    <dgm:cxn modelId="{8030A6D7-F29C-0441-BB97-0D897A495728}" type="presParOf" srcId="{294EF12E-5C88-214E-8572-9B7B378E67E6}" destId="{69CDF564-95C1-CF40-B0BA-B5CE7EF5033A}" srcOrd="1" destOrd="0" presId="urn:microsoft.com/office/officeart/2005/8/layout/hierarchy6"/>
    <dgm:cxn modelId="{42CFCE79-55C7-BF49-ADC1-6D50A59EA079}" type="presParOf" srcId="{69CDF564-95C1-CF40-B0BA-B5CE7EF5033A}" destId="{EDEC4D0D-FD69-344C-8A3D-C6474F5A204F}" srcOrd="0" destOrd="0" presId="urn:microsoft.com/office/officeart/2005/8/layout/hierarchy6"/>
    <dgm:cxn modelId="{87930B5B-9B5A-204E-828B-86426721FF8A}" type="presParOf" srcId="{69CDF564-95C1-CF40-B0BA-B5CE7EF5033A}" destId="{B144C410-D661-AE4F-9BA4-4137904F4DC9}" srcOrd="1" destOrd="0" presId="urn:microsoft.com/office/officeart/2005/8/layout/hierarchy6"/>
    <dgm:cxn modelId="{05C03F7B-C037-1E43-9CCB-4FE3422B3961}" type="presParOf" srcId="{B144C410-D661-AE4F-9BA4-4137904F4DC9}" destId="{E26CA7D1-4A72-1640-9B91-2BF0B5E28D23}" srcOrd="0" destOrd="0" presId="urn:microsoft.com/office/officeart/2005/8/layout/hierarchy6"/>
    <dgm:cxn modelId="{9102449E-1685-9542-832F-ABABA008AE24}" type="presParOf" srcId="{B144C410-D661-AE4F-9BA4-4137904F4DC9}" destId="{AAB85FD5-B474-9344-A45C-0D713685CBE9}" srcOrd="1" destOrd="0" presId="urn:microsoft.com/office/officeart/2005/8/layout/hierarchy6"/>
    <dgm:cxn modelId="{1EE24CD3-2A25-B442-AB09-794FEAE504AC}" type="presParOf" srcId="{69CDF564-95C1-CF40-B0BA-B5CE7EF5033A}" destId="{C786D522-3FC9-A34B-99AC-361E6759AD42}" srcOrd="2" destOrd="0" presId="urn:microsoft.com/office/officeart/2005/8/layout/hierarchy6"/>
    <dgm:cxn modelId="{7D4FCA61-945E-4A42-8B9C-6EFF6582A366}" type="presParOf" srcId="{69CDF564-95C1-CF40-B0BA-B5CE7EF5033A}" destId="{8AAAAA81-5710-3547-8690-0D8CADDA75CF}" srcOrd="3" destOrd="0" presId="urn:microsoft.com/office/officeart/2005/8/layout/hierarchy6"/>
    <dgm:cxn modelId="{01A59FEF-EAA1-7648-AFCB-E56650D43EEE}" type="presParOf" srcId="{8AAAAA81-5710-3547-8690-0D8CADDA75CF}" destId="{CCD7559F-1BAE-0B43-9FE8-777727FA7DDA}" srcOrd="0" destOrd="0" presId="urn:microsoft.com/office/officeart/2005/8/layout/hierarchy6"/>
    <dgm:cxn modelId="{E567121B-25F9-6544-9F3C-95B03A32D347}" type="presParOf" srcId="{8AAAAA81-5710-3547-8690-0D8CADDA75CF}" destId="{B8E757B6-47BB-5C4C-867F-C7FCFAA77776}" srcOrd="1" destOrd="0" presId="urn:microsoft.com/office/officeart/2005/8/layout/hierarchy6"/>
    <dgm:cxn modelId="{98361A83-7EF7-B942-A607-8B78E691168E}" type="presParOf" srcId="{69CDF564-95C1-CF40-B0BA-B5CE7EF5033A}" destId="{36A2F91A-98D4-264C-BFE5-5B0EB05A1A88}" srcOrd="4" destOrd="0" presId="urn:microsoft.com/office/officeart/2005/8/layout/hierarchy6"/>
    <dgm:cxn modelId="{32D88312-B64F-2D45-B10E-E954FA0C8E23}" type="presParOf" srcId="{69CDF564-95C1-CF40-B0BA-B5CE7EF5033A}" destId="{1A1C7FDC-7B12-6A40-AC41-F4BF45073F5C}" srcOrd="5" destOrd="0" presId="urn:microsoft.com/office/officeart/2005/8/layout/hierarchy6"/>
    <dgm:cxn modelId="{3F111B03-7965-5D46-9A6C-0ECDA9D8B28E}" type="presParOf" srcId="{1A1C7FDC-7B12-6A40-AC41-F4BF45073F5C}" destId="{5E8B943E-B802-D641-BDD1-8A5B8E2190DA}" srcOrd="0" destOrd="0" presId="urn:microsoft.com/office/officeart/2005/8/layout/hierarchy6"/>
    <dgm:cxn modelId="{87A670EA-5014-614A-8E49-4CA92A18637F}" type="presParOf" srcId="{1A1C7FDC-7B12-6A40-AC41-F4BF45073F5C}" destId="{25BD3BA2-DFBF-1643-A6D6-9F584DE4D4B1}" srcOrd="1" destOrd="0" presId="urn:microsoft.com/office/officeart/2005/8/layout/hierarchy6"/>
    <dgm:cxn modelId="{92507D16-8016-C24F-A5B1-DFEECEE1C466}" type="presParOf" srcId="{4FEE1576-2F0C-1D47-AFF3-FD9A4BCD2571}" destId="{90E14630-24DB-984F-8E2F-73EED91239F8}" srcOrd="1" destOrd="0" presId="urn:microsoft.com/office/officeart/2005/8/layout/hierarchy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FE7A532-F49C-0644-A0AE-971B5DCF4A6A}">
      <dsp:nvSpPr>
        <dsp:cNvPr id="0" name=""/>
        <dsp:cNvSpPr/>
      </dsp:nvSpPr>
      <dsp:spPr>
        <a:xfrm>
          <a:off x="4239908" y="1138132"/>
          <a:ext cx="2242461" cy="707663"/>
        </a:xfrm>
        <a:prstGeom prst="roundRect">
          <a:avLst>
            <a:gd name="adj" fmla="val 10000"/>
          </a:avLst>
        </a:prstGeom>
        <a:solidFill>
          <a:schemeClr val="tx2">
            <a:lumMod val="25000"/>
            <a:lumOff val="75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en-US" altLang="ja-JP" sz="1400" b="1" kern="1200" dirty="0"/>
            <a:t>CEO</a:t>
          </a:r>
          <a:endParaRPr kumimoji="1" lang="ja-JP" altLang="en-US" sz="1400" b="1" kern="1200"/>
        </a:p>
      </dsp:txBody>
      <dsp:txXfrm>
        <a:off x="4260635" y="1158859"/>
        <a:ext cx="2201007" cy="666209"/>
      </dsp:txXfrm>
    </dsp:sp>
    <dsp:sp modelId="{24099794-A254-4D4D-9AD1-A284554DDAA1}">
      <dsp:nvSpPr>
        <dsp:cNvPr id="0" name=""/>
        <dsp:cNvSpPr/>
      </dsp:nvSpPr>
      <dsp:spPr>
        <a:xfrm>
          <a:off x="1911280" y="1845795"/>
          <a:ext cx="3449859" cy="283065"/>
        </a:xfrm>
        <a:custGeom>
          <a:avLst/>
          <a:gdLst/>
          <a:ahLst/>
          <a:cxnLst/>
          <a:rect l="0" t="0" r="0" b="0"/>
          <a:pathLst>
            <a:path>
              <a:moveTo>
                <a:pt x="3449859" y="0"/>
              </a:moveTo>
              <a:lnTo>
                <a:pt x="3449859" y="141532"/>
              </a:lnTo>
              <a:lnTo>
                <a:pt x="0" y="141532"/>
              </a:lnTo>
              <a:lnTo>
                <a:pt x="0" y="283065"/>
              </a:lnTo>
            </a:path>
          </a:pathLst>
        </a:custGeom>
        <a:noFill/>
        <a:ln w="19050" cap="flat" cmpd="sng" algn="ctr">
          <a:solidFill>
            <a:schemeClr val="accent4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A6885F5-2C2F-794A-823C-2C2F50E9D7A1}">
      <dsp:nvSpPr>
        <dsp:cNvPr id="0" name=""/>
        <dsp:cNvSpPr/>
      </dsp:nvSpPr>
      <dsp:spPr>
        <a:xfrm>
          <a:off x="1159253" y="2128861"/>
          <a:ext cx="1504053" cy="707663"/>
        </a:xfrm>
        <a:prstGeom prst="roundRect">
          <a:avLst>
            <a:gd name="adj" fmla="val 10000"/>
          </a:avLst>
        </a:prstGeom>
        <a:solidFill>
          <a:schemeClr val="tx2">
            <a:lumMod val="10000"/>
            <a:lumOff val="90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400" b="1" kern="1200"/>
            <a:t>マネージャー</a:t>
          </a:r>
        </a:p>
      </dsp:txBody>
      <dsp:txXfrm>
        <a:off x="1179980" y="2149588"/>
        <a:ext cx="1462599" cy="666209"/>
      </dsp:txXfrm>
    </dsp:sp>
    <dsp:sp modelId="{5AC28159-67AD-9D43-B06C-D7949AB3A5EF}">
      <dsp:nvSpPr>
        <dsp:cNvPr id="0" name=""/>
        <dsp:cNvSpPr/>
      </dsp:nvSpPr>
      <dsp:spPr>
        <a:xfrm>
          <a:off x="531336" y="2836524"/>
          <a:ext cx="1379943" cy="283065"/>
        </a:xfrm>
        <a:custGeom>
          <a:avLst/>
          <a:gdLst/>
          <a:ahLst/>
          <a:cxnLst/>
          <a:rect l="0" t="0" r="0" b="0"/>
          <a:pathLst>
            <a:path>
              <a:moveTo>
                <a:pt x="1379943" y="0"/>
              </a:moveTo>
              <a:lnTo>
                <a:pt x="1379943" y="141532"/>
              </a:lnTo>
              <a:lnTo>
                <a:pt x="0" y="141532"/>
              </a:lnTo>
              <a:lnTo>
                <a:pt x="0" y="283065"/>
              </a:lnTo>
            </a:path>
          </a:pathLst>
        </a:custGeom>
        <a:noFill/>
        <a:ln w="1905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6AE2AD7-F7C7-EC4A-83D9-B573FB79C4E1}">
      <dsp:nvSpPr>
        <dsp:cNvPr id="0" name=""/>
        <dsp:cNvSpPr/>
      </dsp:nvSpPr>
      <dsp:spPr>
        <a:xfrm>
          <a:off x="588" y="3119590"/>
          <a:ext cx="1061495" cy="7076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400" b="1" kern="1200"/>
            <a:t>従業員</a:t>
          </a:r>
        </a:p>
      </dsp:txBody>
      <dsp:txXfrm>
        <a:off x="21315" y="3140317"/>
        <a:ext cx="1020041" cy="666209"/>
      </dsp:txXfrm>
    </dsp:sp>
    <dsp:sp modelId="{51742876-99FE-9B4B-A9D0-6551019C4AE8}">
      <dsp:nvSpPr>
        <dsp:cNvPr id="0" name=""/>
        <dsp:cNvSpPr/>
      </dsp:nvSpPr>
      <dsp:spPr>
        <a:xfrm>
          <a:off x="1865560" y="2836524"/>
          <a:ext cx="91440" cy="28306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83065"/>
              </a:lnTo>
            </a:path>
          </a:pathLst>
        </a:custGeom>
        <a:noFill/>
        <a:ln w="1905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0F23ABB-538F-E14D-81F5-BEF8AB88CA6C}">
      <dsp:nvSpPr>
        <dsp:cNvPr id="0" name=""/>
        <dsp:cNvSpPr/>
      </dsp:nvSpPr>
      <dsp:spPr>
        <a:xfrm>
          <a:off x="1380532" y="3119590"/>
          <a:ext cx="1061495" cy="7076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400" b="1" kern="1200"/>
            <a:t>従業員</a:t>
          </a:r>
        </a:p>
      </dsp:txBody>
      <dsp:txXfrm>
        <a:off x="1401259" y="3140317"/>
        <a:ext cx="1020041" cy="666209"/>
      </dsp:txXfrm>
    </dsp:sp>
    <dsp:sp modelId="{A97CB5FB-DDCD-4543-82A1-2A6727086157}">
      <dsp:nvSpPr>
        <dsp:cNvPr id="0" name=""/>
        <dsp:cNvSpPr/>
      </dsp:nvSpPr>
      <dsp:spPr>
        <a:xfrm>
          <a:off x="1911280" y="2836524"/>
          <a:ext cx="1379943" cy="28306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1532"/>
              </a:lnTo>
              <a:lnTo>
                <a:pt x="1379943" y="141532"/>
              </a:lnTo>
              <a:lnTo>
                <a:pt x="1379943" y="283065"/>
              </a:lnTo>
            </a:path>
          </a:pathLst>
        </a:custGeom>
        <a:noFill/>
        <a:ln w="1905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50AAEDE-96FA-5B40-9DEE-62E0C0DEE998}">
      <dsp:nvSpPr>
        <dsp:cNvPr id="0" name=""/>
        <dsp:cNvSpPr/>
      </dsp:nvSpPr>
      <dsp:spPr>
        <a:xfrm>
          <a:off x="2760476" y="3119590"/>
          <a:ext cx="1061495" cy="7076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400" b="1" kern="1200"/>
            <a:t>従業員</a:t>
          </a:r>
        </a:p>
      </dsp:txBody>
      <dsp:txXfrm>
        <a:off x="2781203" y="3140317"/>
        <a:ext cx="1020041" cy="666209"/>
      </dsp:txXfrm>
    </dsp:sp>
    <dsp:sp modelId="{9B1D5B74-C649-1B46-8B90-AFB8C5D42E5B}">
      <dsp:nvSpPr>
        <dsp:cNvPr id="0" name=""/>
        <dsp:cNvSpPr/>
      </dsp:nvSpPr>
      <dsp:spPr>
        <a:xfrm>
          <a:off x="5315419" y="1845795"/>
          <a:ext cx="91440" cy="28306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83065"/>
              </a:lnTo>
            </a:path>
          </a:pathLst>
        </a:custGeom>
        <a:noFill/>
        <a:ln w="19050" cap="flat" cmpd="sng" algn="ctr">
          <a:solidFill>
            <a:schemeClr val="accent4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333184C-68B0-6247-9C5E-EE22CBFDE82C}">
      <dsp:nvSpPr>
        <dsp:cNvPr id="0" name=""/>
        <dsp:cNvSpPr/>
      </dsp:nvSpPr>
      <dsp:spPr>
        <a:xfrm>
          <a:off x="4609112" y="2128861"/>
          <a:ext cx="1504053" cy="707663"/>
        </a:xfrm>
        <a:prstGeom prst="roundRect">
          <a:avLst>
            <a:gd name="adj" fmla="val 10000"/>
          </a:avLst>
        </a:prstGeom>
        <a:solidFill>
          <a:schemeClr val="tx2">
            <a:lumMod val="10000"/>
            <a:lumOff val="90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400" b="1" kern="1200"/>
            <a:t>マネージャー</a:t>
          </a:r>
        </a:p>
      </dsp:txBody>
      <dsp:txXfrm>
        <a:off x="4629839" y="2149588"/>
        <a:ext cx="1462599" cy="666209"/>
      </dsp:txXfrm>
    </dsp:sp>
    <dsp:sp modelId="{2F9215A9-3E68-224F-B7BA-7D3E7A1B58E9}">
      <dsp:nvSpPr>
        <dsp:cNvPr id="0" name=""/>
        <dsp:cNvSpPr/>
      </dsp:nvSpPr>
      <dsp:spPr>
        <a:xfrm>
          <a:off x="4671167" y="2836524"/>
          <a:ext cx="689971" cy="283065"/>
        </a:xfrm>
        <a:custGeom>
          <a:avLst/>
          <a:gdLst/>
          <a:ahLst/>
          <a:cxnLst/>
          <a:rect l="0" t="0" r="0" b="0"/>
          <a:pathLst>
            <a:path>
              <a:moveTo>
                <a:pt x="689971" y="0"/>
              </a:moveTo>
              <a:lnTo>
                <a:pt x="689971" y="141532"/>
              </a:lnTo>
              <a:lnTo>
                <a:pt x="0" y="141532"/>
              </a:lnTo>
              <a:lnTo>
                <a:pt x="0" y="283065"/>
              </a:lnTo>
            </a:path>
          </a:pathLst>
        </a:custGeom>
        <a:noFill/>
        <a:ln w="1905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77B5E28-B0B3-4349-9476-6A7C774FC80E}">
      <dsp:nvSpPr>
        <dsp:cNvPr id="0" name=""/>
        <dsp:cNvSpPr/>
      </dsp:nvSpPr>
      <dsp:spPr>
        <a:xfrm>
          <a:off x="4140420" y="3119590"/>
          <a:ext cx="1061495" cy="7076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400" b="1" kern="1200"/>
            <a:t>従業員</a:t>
          </a:r>
        </a:p>
      </dsp:txBody>
      <dsp:txXfrm>
        <a:off x="4161147" y="3140317"/>
        <a:ext cx="1020041" cy="666209"/>
      </dsp:txXfrm>
    </dsp:sp>
    <dsp:sp modelId="{253CE1D4-D335-BF4B-930B-568788742829}">
      <dsp:nvSpPr>
        <dsp:cNvPr id="0" name=""/>
        <dsp:cNvSpPr/>
      </dsp:nvSpPr>
      <dsp:spPr>
        <a:xfrm>
          <a:off x="5361139" y="2836524"/>
          <a:ext cx="689971" cy="28306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1532"/>
              </a:lnTo>
              <a:lnTo>
                <a:pt x="689971" y="141532"/>
              </a:lnTo>
              <a:lnTo>
                <a:pt x="689971" y="283065"/>
              </a:lnTo>
            </a:path>
          </a:pathLst>
        </a:custGeom>
        <a:noFill/>
        <a:ln w="1905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306D15E-767F-884B-9C26-5E25854A8F9E}">
      <dsp:nvSpPr>
        <dsp:cNvPr id="0" name=""/>
        <dsp:cNvSpPr/>
      </dsp:nvSpPr>
      <dsp:spPr>
        <a:xfrm>
          <a:off x="5520363" y="3119590"/>
          <a:ext cx="1061495" cy="7076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400" b="1" kern="1200"/>
            <a:t>従業員</a:t>
          </a:r>
        </a:p>
      </dsp:txBody>
      <dsp:txXfrm>
        <a:off x="5541090" y="3140317"/>
        <a:ext cx="1020041" cy="666209"/>
      </dsp:txXfrm>
    </dsp:sp>
    <dsp:sp modelId="{68A021DC-EDD3-5948-9FE3-706256C4090C}">
      <dsp:nvSpPr>
        <dsp:cNvPr id="0" name=""/>
        <dsp:cNvSpPr/>
      </dsp:nvSpPr>
      <dsp:spPr>
        <a:xfrm>
          <a:off x="5361139" y="1845795"/>
          <a:ext cx="3449859" cy="28306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1532"/>
              </a:lnTo>
              <a:lnTo>
                <a:pt x="3449859" y="141532"/>
              </a:lnTo>
              <a:lnTo>
                <a:pt x="3449859" y="283065"/>
              </a:lnTo>
            </a:path>
          </a:pathLst>
        </a:custGeom>
        <a:noFill/>
        <a:ln w="19050" cap="flat" cmpd="sng" algn="ctr">
          <a:solidFill>
            <a:schemeClr val="accent4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7D2863E-BAAC-E342-ADC5-D0E484736508}">
      <dsp:nvSpPr>
        <dsp:cNvPr id="0" name=""/>
        <dsp:cNvSpPr/>
      </dsp:nvSpPr>
      <dsp:spPr>
        <a:xfrm>
          <a:off x="8058971" y="2128861"/>
          <a:ext cx="1504053" cy="707663"/>
        </a:xfrm>
        <a:prstGeom prst="roundRect">
          <a:avLst>
            <a:gd name="adj" fmla="val 10000"/>
          </a:avLst>
        </a:prstGeom>
        <a:solidFill>
          <a:schemeClr val="tx2">
            <a:lumMod val="10000"/>
            <a:lumOff val="90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400" b="1" kern="1200"/>
            <a:t>マネージャー</a:t>
          </a:r>
        </a:p>
      </dsp:txBody>
      <dsp:txXfrm>
        <a:off x="8079698" y="2149588"/>
        <a:ext cx="1462599" cy="666209"/>
      </dsp:txXfrm>
    </dsp:sp>
    <dsp:sp modelId="{EDEC4D0D-FD69-344C-8A3D-C6474F5A204F}">
      <dsp:nvSpPr>
        <dsp:cNvPr id="0" name=""/>
        <dsp:cNvSpPr/>
      </dsp:nvSpPr>
      <dsp:spPr>
        <a:xfrm>
          <a:off x="7431055" y="2836524"/>
          <a:ext cx="1379943" cy="283065"/>
        </a:xfrm>
        <a:custGeom>
          <a:avLst/>
          <a:gdLst/>
          <a:ahLst/>
          <a:cxnLst/>
          <a:rect l="0" t="0" r="0" b="0"/>
          <a:pathLst>
            <a:path>
              <a:moveTo>
                <a:pt x="1379943" y="0"/>
              </a:moveTo>
              <a:lnTo>
                <a:pt x="1379943" y="141532"/>
              </a:lnTo>
              <a:lnTo>
                <a:pt x="0" y="141532"/>
              </a:lnTo>
              <a:lnTo>
                <a:pt x="0" y="283065"/>
              </a:lnTo>
            </a:path>
          </a:pathLst>
        </a:custGeom>
        <a:noFill/>
        <a:ln w="1905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26CA7D1-4A72-1640-9B91-2BF0B5E28D23}">
      <dsp:nvSpPr>
        <dsp:cNvPr id="0" name=""/>
        <dsp:cNvSpPr/>
      </dsp:nvSpPr>
      <dsp:spPr>
        <a:xfrm>
          <a:off x="6900307" y="3119590"/>
          <a:ext cx="1061495" cy="7076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400" b="1" kern="1200"/>
            <a:t>従業員</a:t>
          </a:r>
        </a:p>
      </dsp:txBody>
      <dsp:txXfrm>
        <a:off x="6921034" y="3140317"/>
        <a:ext cx="1020041" cy="666209"/>
      </dsp:txXfrm>
    </dsp:sp>
    <dsp:sp modelId="{C786D522-3FC9-A34B-99AC-361E6759AD42}">
      <dsp:nvSpPr>
        <dsp:cNvPr id="0" name=""/>
        <dsp:cNvSpPr/>
      </dsp:nvSpPr>
      <dsp:spPr>
        <a:xfrm>
          <a:off x="8765278" y="2836524"/>
          <a:ext cx="91440" cy="28306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83065"/>
              </a:lnTo>
            </a:path>
          </a:pathLst>
        </a:custGeom>
        <a:noFill/>
        <a:ln w="1905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CD7559F-1BAE-0B43-9FE8-777727FA7DDA}">
      <dsp:nvSpPr>
        <dsp:cNvPr id="0" name=""/>
        <dsp:cNvSpPr/>
      </dsp:nvSpPr>
      <dsp:spPr>
        <a:xfrm>
          <a:off x="8280251" y="3119590"/>
          <a:ext cx="1061495" cy="7076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400" b="1" kern="1200"/>
            <a:t>従業員</a:t>
          </a:r>
        </a:p>
      </dsp:txBody>
      <dsp:txXfrm>
        <a:off x="8300978" y="3140317"/>
        <a:ext cx="1020041" cy="666209"/>
      </dsp:txXfrm>
    </dsp:sp>
    <dsp:sp modelId="{36A2F91A-98D4-264C-BFE5-5B0EB05A1A88}">
      <dsp:nvSpPr>
        <dsp:cNvPr id="0" name=""/>
        <dsp:cNvSpPr/>
      </dsp:nvSpPr>
      <dsp:spPr>
        <a:xfrm>
          <a:off x="8810998" y="2836524"/>
          <a:ext cx="1379943" cy="28306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1532"/>
              </a:lnTo>
              <a:lnTo>
                <a:pt x="1379943" y="141532"/>
              </a:lnTo>
              <a:lnTo>
                <a:pt x="1379943" y="283065"/>
              </a:lnTo>
            </a:path>
          </a:pathLst>
        </a:custGeom>
        <a:noFill/>
        <a:ln w="1905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E8B943E-B802-D641-BDD1-8A5B8E2190DA}">
      <dsp:nvSpPr>
        <dsp:cNvPr id="0" name=""/>
        <dsp:cNvSpPr/>
      </dsp:nvSpPr>
      <dsp:spPr>
        <a:xfrm>
          <a:off x="9660194" y="3119590"/>
          <a:ext cx="1061495" cy="7076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400" b="1" kern="1200"/>
            <a:t>従業員</a:t>
          </a:r>
        </a:p>
      </dsp:txBody>
      <dsp:txXfrm>
        <a:off x="9680921" y="3140317"/>
        <a:ext cx="1020041" cy="66620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6">
  <dgm:title val=""/>
  <dgm:desc val=""/>
  <dgm:catLst>
    <dgm:cat type="hierarchy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>
      <dgm:param type="vertAlign" val="mid"/>
      <dgm:param type="horzAlign" val="ctr"/>
    </dgm:alg>
    <dgm:shape xmlns:r="http://schemas.openxmlformats.org/officeDocument/2006/relationships" r:blip="">
      <dgm:adjLst/>
    </dgm:shape>
    <dgm:presOf/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 refType="w" fact="0.3"/>
              <dgm:constr type="t" for="ch" forName="hierFlow"/>
              <dgm:constr type="r" for="ch" forName="hierFlow" refType="w" fact="0.98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/>
              <dgm:constr type="r" for="ch" forName="hierFlow" refType="w" fact="0.7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w" for="des" forName="level1Shape" refType="w"/>
          <dgm:constr type="h" for="des" forName="level1Shape" refType="w" refFor="des" refForName="level1Shape" fact="0.66667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h" refFor="des" refForName="level1Shape" op="equ" fact="0.4"/>
          <dgm:constr type="sibSp" for="des" forName="hierChild1" refType="w" refFor="des" refForName="level1Shape" op="equ" fact="0.3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h" refFor="des" refForName="level1Shape" op="equ"/>
          <dgm:constr type="userB" for="des" refType="sp" refFor="des" op="equ"/>
          <dgm:constr type="h" for="des" forName="firstBuf" refType="h" refFor="des" refForName="level1Shape" fact="0.1"/>
        </dgm:constrLst>
      </dgm:else>
    </dgm:choose>
    <dgm:ruleLst/>
    <dgm:layoutNode name="hierFlow">
      <dgm:alg type="lin">
        <dgm:param type="linDir" val="fromT"/>
        <dgm:param type="nodeVertAlign" val="t"/>
        <dgm:param type="vertAlign" val="t"/>
        <dgm:param type="nodeHorzAlign" val="ctr"/>
        <dgm:param type="fallback" val="2D"/>
      </dgm:alg>
      <dgm:shape xmlns:r="http://schemas.openxmlformats.org/officeDocument/2006/relationships" r:blip="">
        <dgm:adjLst/>
      </dgm:shape>
      <dgm:presOf/>
      <dgm:constrLst/>
      <dgm:ruleLst/>
      <dgm:choose name="Name6">
        <dgm:if name="Name7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8"/>
      </dgm:choose>
      <dgm:layoutNode name="hierChild1">
        <dgm:varLst>
          <dgm:chPref val="1"/>
          <dgm:animOne val="branch"/>
          <dgm:animLvl val="lvl"/>
        </dgm:varLst>
        <dgm:choose name="Name9">
          <dgm:if name="Name10" func="var" arg="dir" op="equ" val="norm">
            <dgm:alg type="hierChild">
              <dgm:param type="linDir" val="fromL"/>
              <dgm:param type="vertAlign" val="t"/>
            </dgm:alg>
          </dgm:if>
          <dgm:else name="Name11">
            <dgm:alg type="hierChild">
              <dgm:param type="linDir" val="fromR"/>
              <dgm:param type="vertAlign" val="t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primFontSz" for="des" ptType="node" op="equ"/>
        </dgm:constrLst>
        <dgm:ruleLst/>
        <dgm:forEach name="Name12" axis="ch" cnt="3">
          <dgm:forEach name="Name13" axis="self" ptType="node">
            <dgm:layoutNode name="Name14">
              <dgm:alg type="hierRoot"/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primFontSz" val="65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15">
                  <dgm:if name="Name16" func="var" arg="dir" op="equ" val="norm">
                    <dgm:alg type="hierChild">
                      <dgm:param type="linDir" val="fromL"/>
                    </dgm:alg>
                  </dgm:if>
                  <dgm:else name="Name17">
                    <dgm:alg type="hierChild">
                      <dgm:param type="linDir" val="from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18" axis="self" ptType="parTrans" cnt="1">
                    <dgm:layoutNode name="Name19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bCtr"/>
                        <dgm:param type="endPts" val="tCtr"/>
                      </dgm:alg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1"/>
                        <dgm:constr type="begPad"/>
                        <dgm:constr type="endPad"/>
                      </dgm:constrLst>
                      <dgm:ruleLst/>
                    </dgm:layoutNode>
                  </dgm:forEach>
                  <dgm:forEach name="Name20" axis="self" ptType="node">
                    <dgm:layoutNode name="Name21">
                      <dgm:alg type="hierRoot"/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primFontSz" val="65"/>
                          <dgm:constr type="tMarg" refType="primFontSz" fact="0.3"/>
                          <dgm:constr type="bMarg" refType="primFontSz" fact="0.3"/>
                          <dgm:constr type="lMarg" refType="primFontSz" fact="0.3"/>
                          <dgm:constr type="r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22">
                          <dgm:if name="Name23" func="var" arg="dir" op="equ" val="norm">
                            <dgm:alg type="hierChild">
                              <dgm:param type="linDir" val="fromL"/>
                            </dgm:alg>
                          </dgm:if>
                          <dgm:else name="Name24">
                            <dgm:alg type="hierChild">
                              <dgm:param type="linDir" val="from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25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alg type="lin">
        <dgm:param type="linDir" val="fromT"/>
        <dgm:param type="nodeVertAlign" val="t"/>
        <dgm:param type="vertAlign" val="t"/>
        <dgm:param type="nodeHorzAlign" val="ctr"/>
      </dgm:alg>
      <dgm:shape xmlns:r="http://schemas.openxmlformats.org/officeDocument/2006/relationships" r:blip="">
        <dgm:adjLst/>
      </dgm:shape>
      <dgm:presOf/>
      <dgm:constrLst>
        <dgm:constr type="userB"/>
        <dgm:constr type="w" for="ch" forName="rectComp" refType="w"/>
        <dgm:constr type="h" for="ch" forName="rectComp" refType="h"/>
        <dgm:constr type="w" for="des" forName="bgRect" refType="w"/>
        <dgm:constr type="primFontSz" for="des" forName="bgRectTx" op="equ"/>
      </dgm:constrLst>
      <dgm:ruleLst/>
      <dgm:forEach name="Name26" axis="ch" ptType="node" st="2">
        <dgm:layoutNode name="rectComp">
          <dgm:alg type="composite">
            <dgm:param type="vertAlign" val="t"/>
            <dgm:param type="horzAlign" val="ctr"/>
          </dgm:alg>
          <dgm:shape xmlns:r="http://schemas.openxmlformats.org/officeDocument/2006/relationships" r:blip="">
            <dgm:adjLst/>
          </dgm:shape>
          <dgm:presOf/>
          <dgm:choose name="Name27">
            <dgm:if name="Name28" func="var" arg="dir" op="equ" val="norm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l" for="ch" forName="bgRectTx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if>
            <dgm:else name="Name29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r" for="ch" forName="bgRectTx" refType="w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else>
          </dgm:choose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presOf axis="desOrSelf" ptType="node"/>
            <dgm:shape xmlns:r="http://schemas.openxmlformats.org/officeDocument/2006/relationships" type="rect" r:blip="" zOrderOff="-999" hideGeom="1">
              <dgm:adjLst/>
            </dgm:shape>
            <dgm:constrLst>
              <dgm:constr type="primFontSz" val="65"/>
            </dgm:constrLst>
            <dgm:ruleLst>
              <dgm:rule type="primFontSz" val="5" fact="NaN" max="NaN"/>
            </dgm:ruleLst>
          </dgm:layoutNode>
        </dgm:layoutNode>
        <dgm:choose name="Name30">
          <dgm:if name="Name31" axis="self" ptType="node" func="revPos" op="gte" val="2">
            <dgm:layoutNode name="spComp">
              <dgm:alg type="composite">
                <dgm:param type="vertAlign" val="t"/>
                <dgm:param type="horzAlign" val="ctr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vSp"/>
                <dgm:constr type="t" for="ch" forName="vSp"/>
                <dgm:constr type="h" for="ch" forName="vSp" refType="userB"/>
                <dgm:constr type="hOff" for="ch" forName="vSp" refType="userA" fact="-0.2"/>
              </dgm:constrLst>
              <dgm:ruleLst/>
              <dgm:layoutNode name="v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32"/>
        </dgm:choos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E92B51-34EC-AA4A-9709-9DEF94DE9F49}" type="datetimeFigureOut">
              <a:rPr kumimoji="1" lang="ja-JP" altLang="en-US" smtClean="0"/>
              <a:t>2024/2/20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272974-0626-4F4C-AFFB-DDCE33FF895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85737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9272974-0626-4F4C-AFFB-DDCE33FF895B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046921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B9E1F8B-1FE9-5771-5A90-3262432E618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806E93B6-1D18-430A-875C-79E73B98288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132DB5F-FE1E-BBA5-A01E-518A06B09D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2462A-B0B1-2547-9A82-C502D064E8BD}" type="datetimeFigureOut">
              <a:rPr kumimoji="1" lang="ja-JP" altLang="en-US" smtClean="0"/>
              <a:t>2024/2/20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7991828-833E-7BD1-6EA0-AFB38FC03B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2D94180-A542-9BF3-B7A9-CDFF6F4166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AB4A3-A887-D743-A74D-3CE0C63FECD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060976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D55E061-D907-3E87-8ED2-AE3EFF3777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1C3C11A3-F255-7E8A-3C6B-101B394F0AB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C075E43-F3BF-3C6B-2D77-BDCE838A61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2462A-B0B1-2547-9A82-C502D064E8BD}" type="datetimeFigureOut">
              <a:rPr kumimoji="1" lang="ja-JP" altLang="en-US" smtClean="0"/>
              <a:t>2024/2/20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D893303-A67E-01C6-36F6-7CBA806C03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F2978BD-239D-9181-568C-B0D31D84DC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AB4A3-A887-D743-A74D-3CE0C63FECD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079871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ADA90A3F-5E9D-C65C-3334-0F4AD1776EF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478BA3AB-79E1-E5FB-BBFA-D262AD08DC0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81D5977-F896-72C1-3738-11B41C8EF8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2462A-B0B1-2547-9A82-C502D064E8BD}" type="datetimeFigureOut">
              <a:rPr kumimoji="1" lang="ja-JP" altLang="en-US" smtClean="0"/>
              <a:t>2024/2/20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6B2D667-4069-794A-9C24-7D98CD7B12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9F882BE-464B-1535-DBC6-73154C4B1E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AB4A3-A887-D743-A74D-3CE0C63FECD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775638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13EB3E5-9C17-2797-7B79-E015522184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C3E999C-C745-0BFC-98AE-38337F1C8C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EE9FB3E-42F0-51CF-11E9-0CE0B69AD8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2462A-B0B1-2547-9A82-C502D064E8BD}" type="datetimeFigureOut">
              <a:rPr kumimoji="1" lang="ja-JP" altLang="en-US" smtClean="0"/>
              <a:t>2024/2/20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B3F9334-23D9-C953-E17F-C18E95BC98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E5D2DD2-7896-04B1-08D8-AD0EE8B223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AB4A3-A887-D743-A74D-3CE0C63FECD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999675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41C3BA1-BD3B-CF0C-1295-FAD25D9628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1975612-6CCF-9E61-62FC-DD89E3A6EA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6D610B1-F417-9FC8-FE84-F2EF11BFFF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2462A-B0B1-2547-9A82-C502D064E8BD}" type="datetimeFigureOut">
              <a:rPr kumimoji="1" lang="ja-JP" altLang="en-US" smtClean="0"/>
              <a:t>2024/2/20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482A07F-07B2-477C-F49B-FCA9962544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247B20C-7AC8-BC4D-F12C-98012873A8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AB4A3-A887-D743-A74D-3CE0C63FECD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53002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EB5AC54-F72C-2D15-172A-D8DB50415D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95C5D9A-FC7C-E39A-51DB-40B38AC5389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E275E781-9DD9-2841-890D-AA2B1350532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6E9C9ECF-A29B-1288-0229-C6C9BA900B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2462A-B0B1-2547-9A82-C502D064E8BD}" type="datetimeFigureOut">
              <a:rPr kumimoji="1" lang="ja-JP" altLang="en-US" smtClean="0"/>
              <a:t>2024/2/20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A66ED49-FC9D-3B01-CF93-0B6B56D5A6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F80CEBFA-FAA2-21DC-38A9-E35D9E46C6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AB4A3-A887-D743-A74D-3CE0C63FECD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71071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2A3338E-90CA-759A-1089-0F3ABCACBD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A8837A9-C363-56E3-9F28-2ADF14FD4F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216F4A29-44A0-F60F-FE74-0FA8BA5321E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ABB86C06-8084-447E-7B05-C897C2C0608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5F2C1982-279D-DA41-D06C-5D0ED43A3B8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FD6DB155-9FEE-4A2C-4991-9C40D6812C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2462A-B0B1-2547-9A82-C502D064E8BD}" type="datetimeFigureOut">
              <a:rPr kumimoji="1" lang="ja-JP" altLang="en-US" smtClean="0"/>
              <a:t>2024/2/20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1A94F45-E8A4-E2E8-B1BE-4F02FFCD90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8EEEF234-7959-22FC-3A7A-172E790F2A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AB4A3-A887-D743-A74D-3CE0C63FECD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367249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6F07088-7996-712C-5551-15BEF3C6AA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A2653BB6-63E4-5FFE-C26A-5A3ABD05AE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2462A-B0B1-2547-9A82-C502D064E8BD}" type="datetimeFigureOut">
              <a:rPr kumimoji="1" lang="ja-JP" altLang="en-US" smtClean="0"/>
              <a:t>2024/2/20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FB5EF055-FE08-140A-28D4-E775207C80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DD7632EA-ED0E-C501-169C-FCC6C623F9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AB4A3-A887-D743-A74D-3CE0C63FECD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29845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B24DBA3E-412A-9A93-B556-F586B88461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2462A-B0B1-2547-9A82-C502D064E8BD}" type="datetimeFigureOut">
              <a:rPr kumimoji="1" lang="ja-JP" altLang="en-US" smtClean="0"/>
              <a:t>2024/2/20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5FAECE67-5FFA-7789-75A3-1F31EF3720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E05B95CB-7E88-3370-5078-8A88308A15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AB4A3-A887-D743-A74D-3CE0C63FECD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867568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F85BFC9-E87E-D462-D295-23628F01BE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CF5D8E9-9938-A091-46B8-4EB75CA717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D7B2A1AB-4308-1BB1-69F9-60DCD70C9C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F9B82AC1-141B-88CF-43E2-B0A7C11E9C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2462A-B0B1-2547-9A82-C502D064E8BD}" type="datetimeFigureOut">
              <a:rPr kumimoji="1" lang="ja-JP" altLang="en-US" smtClean="0"/>
              <a:t>2024/2/20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9CE10FD-EDEE-7550-C61E-3114C98C59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4F9638DF-2764-031E-A35A-F20EA94EBA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AB4A3-A887-D743-A74D-3CE0C63FECD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42614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A2889B4-607E-A733-DE04-E92E60A6BC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965557FA-05AA-09ED-C137-F53447F5ED2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627E3B2C-5DB4-6142-5F45-6D1C4B5644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94EA1A5F-4FC0-AA87-A162-3F2B425B2B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2462A-B0B1-2547-9A82-C502D064E8BD}" type="datetimeFigureOut">
              <a:rPr kumimoji="1" lang="ja-JP" altLang="en-US" smtClean="0"/>
              <a:t>2024/2/20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6145615-043A-E3F1-5490-AB22C68DDE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B4B825B-814D-8680-1BA8-4982D830DA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AB4A3-A887-D743-A74D-3CE0C63FECD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966234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92555E1E-7103-D019-0CCC-F4E2103254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E65FB7C-FC97-50EB-C357-0EA2418A64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98D6F16-FEEC-6E3D-B9E7-375F746232D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682462A-B0B1-2547-9A82-C502D064E8BD}" type="datetimeFigureOut">
              <a:rPr kumimoji="1" lang="ja-JP" altLang="en-US" smtClean="0"/>
              <a:t>2024/2/20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24E8E62-1AB0-1CF2-0488-B151FCC46EB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D05C558-4B90-64CC-1BAF-3A09FC5B4D6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2AAB4A3-A887-D743-A74D-3CE0C63FECD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576852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Relationship Id="rId9" Type="http://schemas.openxmlformats.org/officeDocument/2006/relationships/hyperlink" Target="https://teams.qiita.com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75FFDA1D-341A-9AC4-DA53-1126F9082419}"/>
              </a:ext>
            </a:extLst>
          </p:cNvPr>
          <p:cNvSpPr txBox="1"/>
          <p:nvPr/>
        </p:nvSpPr>
        <p:spPr>
          <a:xfrm>
            <a:off x="550333" y="475996"/>
            <a:ext cx="5314275" cy="5232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ja-JP" altLang="en-US" sz="2800" b="1" i="0" strike="noStrike">
                <a:solidFill>
                  <a:srgbClr val="000000"/>
                </a:solidFill>
                <a:effectLst/>
                <a:cs typeface="Noto Sans Myanmar" panose="020B0502040504020204" pitchFamily="34" charset="0"/>
              </a:rPr>
              <a:t>体制図</a:t>
            </a:r>
            <a:r>
              <a:rPr lang="en-US" altLang="ja-JP" sz="2800" b="1" i="0" strike="noStrike" dirty="0">
                <a:solidFill>
                  <a:srgbClr val="000000"/>
                </a:solidFill>
                <a:effectLst/>
                <a:cs typeface="Noto Sans Myanmar" panose="020B0502040504020204" pitchFamily="34" charset="0"/>
              </a:rPr>
              <a:t> </a:t>
            </a:r>
            <a:r>
              <a:rPr lang="ja-JP" altLang="en-US" sz="2800" b="1" i="0" strike="noStrike">
                <a:solidFill>
                  <a:srgbClr val="000000"/>
                </a:solidFill>
                <a:effectLst/>
                <a:cs typeface="Noto Sans Myanmar" panose="020B0502040504020204" pitchFamily="34" charset="0"/>
              </a:rPr>
              <a:t>フラット型テンプレート</a:t>
            </a:r>
            <a:endParaRPr kumimoji="1" lang="ja-JP" altLang="en-US" sz="2800" b="1">
              <a:cs typeface="Noto Sans Myanmar" panose="020B0502040504020204" pitchFamily="34" charset="0"/>
            </a:endParaRPr>
          </a:p>
        </p:txBody>
      </p:sp>
      <p:graphicFrame>
        <p:nvGraphicFramePr>
          <p:cNvPr id="5" name="図表 4">
            <a:extLst>
              <a:ext uri="{FF2B5EF4-FFF2-40B4-BE49-F238E27FC236}">
                <a16:creationId xmlns:a16="http://schemas.microsoft.com/office/drawing/2014/main" id="{487B3A90-FC2C-B89A-8F4F-C491B495CA4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08505856"/>
              </p:ext>
            </p:extLst>
          </p:nvPr>
        </p:nvGraphicFramePr>
        <p:xfrm>
          <a:off x="734860" y="737604"/>
          <a:ext cx="10722279" cy="496538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6" name="Picture 2" descr="Qiita Team">
            <a:extLst>
              <a:ext uri="{FF2B5EF4-FFF2-40B4-BE49-F238E27FC236}">
                <a16:creationId xmlns:a16="http://schemas.microsoft.com/office/drawing/2014/main" id="{D304E5DB-21C0-4599-1471-35E1ACFC2C4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88267" y="438604"/>
            <a:ext cx="2453400" cy="59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E23A020E-CFF4-626D-5431-89A503C00719}"/>
              </a:ext>
            </a:extLst>
          </p:cNvPr>
          <p:cNvSpPr txBox="1"/>
          <p:nvPr/>
        </p:nvSpPr>
        <p:spPr>
          <a:xfrm>
            <a:off x="4872624" y="5403733"/>
            <a:ext cx="6769042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Noto Sans" panose="020B0502040504020204" pitchFamily="34" charset="0"/>
                <a:ea typeface="游ゴシック" panose="020B0400000000000000" pitchFamily="34" charset="-128"/>
                <a:cs typeface="+mn-cs"/>
              </a:rPr>
              <a:t>このテンプレートを表示している、</a:t>
            </a:r>
            <a:r>
              <a:rPr kumimoji="1" lang="ja-JP" altLang="en-US" sz="1200" b="1" i="0" u="sng" strike="noStrike" kern="1200" cap="none" spc="0" normalizeH="0" baseline="0" noProof="0">
                <a:ln>
                  <a:noFill/>
                </a:ln>
                <a:solidFill>
                  <a:srgbClr val="1155CC"/>
                </a:solidFill>
                <a:effectLst/>
                <a:uLnTx/>
                <a:uFillTx/>
                <a:latin typeface="Noto Sans" panose="020B0502040504020204" pitchFamily="34" charset="0"/>
                <a:ea typeface="游ゴシック" panose="020B0400000000000000" pitchFamily="34" charset="-128"/>
                <a:cs typeface="+mn-cs"/>
                <a:hlinkClick r:id="rId9"/>
              </a:rPr>
              <a:t>社内向け情報共有サービス「</a:t>
            </a:r>
            <a:r>
              <a:rPr kumimoji="1" lang="en" altLang="ja-JP" sz="1200" b="1" i="0" u="sng" strike="noStrike" kern="1200" cap="none" spc="0" normalizeH="0" baseline="0" noProof="0" dirty="0">
                <a:ln>
                  <a:noFill/>
                </a:ln>
                <a:solidFill>
                  <a:srgbClr val="1155CC"/>
                </a:solidFill>
                <a:effectLst/>
                <a:uLnTx/>
                <a:uFillTx/>
                <a:latin typeface="Noto Sans" panose="020B0502040504020204" pitchFamily="34" charset="0"/>
                <a:ea typeface="游ゴシック" panose="020B0400000000000000" pitchFamily="34" charset="-128"/>
                <a:cs typeface="+mn-cs"/>
                <a:hlinkClick r:id="rId9"/>
              </a:rPr>
              <a:t>Qiita Team</a:t>
            </a:r>
            <a:r>
              <a:rPr kumimoji="1" lang="ja-JP" altLang="en" sz="1200" b="1" i="0" u="sng" strike="noStrike" kern="1200" cap="none" spc="0" normalizeH="0" baseline="0" noProof="0">
                <a:ln>
                  <a:noFill/>
                </a:ln>
                <a:solidFill>
                  <a:srgbClr val="1155CC"/>
                </a:solidFill>
                <a:effectLst/>
                <a:uLnTx/>
                <a:uFillTx/>
                <a:latin typeface="Noto Sans" panose="020B0502040504020204" pitchFamily="34" charset="0"/>
                <a:ea typeface="游ゴシック" panose="020B0400000000000000" pitchFamily="34" charset="-128"/>
                <a:cs typeface="+mn-cs"/>
                <a:hlinkClick r:id="rId9"/>
              </a:rPr>
              <a:t>」</a:t>
            </a:r>
            <a:r>
              <a:rPr kumimoji="1" lang="ja-JP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Noto Sans" panose="020B0502040504020204" pitchFamily="34" charset="0"/>
                <a:ea typeface="游ゴシック" panose="020B0400000000000000" pitchFamily="34" charset="-128"/>
                <a:cs typeface="+mn-cs"/>
              </a:rPr>
              <a:t>は、チームのクラウド情報共有サービスです。シンプルでわかりやすいインターフェースやテンプレート機能により、日報や議事録から手順書・マニュアルなど、社内の情報共有の効率化を推進し、生産性の向上を実現します。また、暗黙知をなくし、信頼感のあるチームを作るための”場”も提供しています。</a:t>
            </a:r>
            <a:r>
              <a:rPr kumimoji="1" lang="en" altLang="ja-JP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Noto Sans" panose="020B0502040504020204" pitchFamily="34" charset="0"/>
                <a:ea typeface="游ゴシック" panose="020B0400000000000000" pitchFamily="34" charset="-128"/>
                <a:cs typeface="+mn-cs"/>
              </a:rPr>
              <a:t>Qiita</a:t>
            </a:r>
            <a:r>
              <a:rPr kumimoji="1" lang="en" altLang="ja-JP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Noto Sans" panose="020B0502040504020204" pitchFamily="34" charset="0"/>
                <a:ea typeface="游ゴシック" panose="020B0400000000000000" pitchFamily="34" charset="-128"/>
                <a:cs typeface="+mn-cs"/>
              </a:rPr>
              <a:t> Team</a:t>
            </a:r>
            <a:r>
              <a:rPr kumimoji="1" lang="ja-JP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Noto Sans" panose="020B0502040504020204" pitchFamily="34" charset="0"/>
                <a:ea typeface="游ゴシック" panose="020B0400000000000000" pitchFamily="34" charset="-128"/>
                <a:cs typeface="+mn-cs"/>
              </a:rPr>
              <a:t>についての詳細はこちら：</a:t>
            </a:r>
            <a:r>
              <a:rPr kumimoji="1" lang="ja-JP" altLang="en-US" sz="1200" b="0" i="0" u="sng" strike="noStrike" kern="1200" cap="none" spc="0" normalizeH="0" baseline="0" noProof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Noto Sans" panose="020B0502040504020204" pitchFamily="34" charset="0"/>
                <a:ea typeface="游ゴシック" panose="020B0400000000000000" pitchFamily="34" charset="-128"/>
                <a:cs typeface="+mn-cs"/>
              </a:rPr>
              <a:t> </a:t>
            </a:r>
            <a:r>
              <a:rPr kumimoji="1" lang="en" altLang="ja-JP" sz="1200" b="1" i="0" u="sng" strike="noStrike" kern="1200" cap="none" spc="0" normalizeH="0" baseline="0" noProof="0" dirty="0">
                <a:ln>
                  <a:noFill/>
                </a:ln>
                <a:solidFill>
                  <a:srgbClr val="1155CC"/>
                </a:solidFill>
                <a:effectLst/>
                <a:uLnTx/>
                <a:uFillTx/>
                <a:latin typeface="Noto Sans" panose="020B0502040504020204" pitchFamily="34" charset="0"/>
                <a:ea typeface="游ゴシック" panose="020B0400000000000000" pitchFamily="34" charset="-128"/>
                <a:cs typeface="+mn-cs"/>
                <a:hlinkClick r:id="rId9"/>
              </a:rPr>
              <a:t>https://teams.qiita.com/</a:t>
            </a:r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110004020202020204"/>
              <a:ea typeface="游ゴシック" panose="020B0400000000000000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868632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118</Words>
  <Application>Microsoft Macintosh PowerPoint</Application>
  <PresentationFormat>ワイド画面</PresentationFormat>
  <Paragraphs>15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游ゴシック</vt:lpstr>
      <vt:lpstr>游ゴシック Light</vt:lpstr>
      <vt:lpstr>Arial</vt:lpstr>
      <vt:lpstr>Noto Sans</vt:lpstr>
      <vt:lpstr>Noto Sans Myanmar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江村 百華</dc:creator>
  <cp:lastModifiedBy>江村 百華</cp:lastModifiedBy>
  <cp:revision>3</cp:revision>
  <dcterms:created xsi:type="dcterms:W3CDTF">2024-02-20T08:28:16Z</dcterms:created>
  <dcterms:modified xsi:type="dcterms:W3CDTF">2024-02-20T10:06:20Z</dcterms:modified>
</cp:coreProperties>
</file>