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59"/>
    <p:restoredTop sz="94499"/>
  </p:normalViewPr>
  <p:slideViewPr>
    <p:cSldViewPr snapToGrid="0">
      <p:cViewPr varScale="1">
        <p:scale>
          <a:sx n="112" d="100"/>
          <a:sy n="112" d="100"/>
        </p:scale>
        <p:origin x="216" y="2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160965-5978-6843-84E6-7B4B50269735}" type="doc">
      <dgm:prSet loTypeId="urn:microsoft.com/office/officeart/2005/8/layout/hierarchy6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77CAA03B-2572-6B48-A613-E92019EFB90D}">
      <dgm:prSet phldrT="[テキスト]" custT="1"/>
      <dgm:spPr/>
      <dgm:t>
        <a:bodyPr/>
        <a:lstStyle/>
        <a:p>
          <a:r>
            <a:rPr kumimoji="1" lang="ja-JP" altLang="en-US" sz="1600"/>
            <a:t>社長</a:t>
          </a:r>
        </a:p>
      </dgm:t>
    </dgm:pt>
    <dgm:pt modelId="{1C58868B-89E3-5847-99F1-DBA6CEAC4611}" type="parTrans" cxnId="{D4F6045C-8970-D042-AE20-DB0A95E76D9E}">
      <dgm:prSet/>
      <dgm:spPr/>
      <dgm:t>
        <a:bodyPr/>
        <a:lstStyle/>
        <a:p>
          <a:endParaRPr kumimoji="1" lang="ja-JP" altLang="en-US" sz="1400"/>
        </a:p>
      </dgm:t>
    </dgm:pt>
    <dgm:pt modelId="{D9D10B57-AD1B-E14E-A5DD-FCE5DA5EC282}" type="sibTrans" cxnId="{D4F6045C-8970-D042-AE20-DB0A95E76D9E}">
      <dgm:prSet/>
      <dgm:spPr/>
      <dgm:t>
        <a:bodyPr/>
        <a:lstStyle/>
        <a:p>
          <a:endParaRPr kumimoji="1" lang="ja-JP" altLang="en-US" sz="1400"/>
        </a:p>
      </dgm:t>
    </dgm:pt>
    <dgm:pt modelId="{8EE1DCDD-AF51-C946-BFAD-95AD3DB4096E}">
      <dgm:prSet phldrT="[テキスト]" custT="1"/>
      <dgm:spPr>
        <a:solidFill>
          <a:schemeClr val="accent1">
            <a:hueOff val="0"/>
            <a:satOff val="0"/>
            <a:lumOff val="0"/>
            <a:alpha val="89545"/>
          </a:schemeClr>
        </a:solidFill>
      </dgm:spPr>
      <dgm:t>
        <a:bodyPr/>
        <a:lstStyle/>
        <a:p>
          <a:r>
            <a:rPr kumimoji="1" lang="ja-JP" altLang="en-US" sz="1600"/>
            <a:t>部長</a:t>
          </a:r>
        </a:p>
      </dgm:t>
    </dgm:pt>
    <dgm:pt modelId="{78C2B7E3-5712-6B44-BA1E-4DA8642EED46}" type="parTrans" cxnId="{6EEF692A-9783-194B-A936-4AEA3C883F3E}">
      <dgm:prSet/>
      <dgm:spPr/>
      <dgm:t>
        <a:bodyPr/>
        <a:lstStyle/>
        <a:p>
          <a:endParaRPr kumimoji="1" lang="ja-JP" altLang="en-US" sz="1400"/>
        </a:p>
      </dgm:t>
    </dgm:pt>
    <dgm:pt modelId="{8ECC8CF2-24CF-1A4B-BA62-1DBDB8663594}" type="sibTrans" cxnId="{6EEF692A-9783-194B-A936-4AEA3C883F3E}">
      <dgm:prSet/>
      <dgm:spPr/>
      <dgm:t>
        <a:bodyPr/>
        <a:lstStyle/>
        <a:p>
          <a:endParaRPr kumimoji="1" lang="ja-JP" altLang="en-US" sz="1400"/>
        </a:p>
      </dgm:t>
    </dgm:pt>
    <dgm:pt modelId="{780C67D4-11FA-5D40-8B4E-2253B878C709}">
      <dgm:prSet phldrT="[テキスト]" custT="1"/>
      <dgm:spPr>
        <a:solidFill>
          <a:schemeClr val="accent1">
            <a:hueOff val="0"/>
            <a:satOff val="0"/>
            <a:lumOff val="0"/>
            <a:alpha val="89545"/>
          </a:schemeClr>
        </a:solidFill>
      </dgm:spPr>
      <dgm:t>
        <a:bodyPr/>
        <a:lstStyle/>
        <a:p>
          <a:r>
            <a:rPr kumimoji="1" lang="ja-JP" altLang="en-US" sz="1600"/>
            <a:t>部長</a:t>
          </a:r>
        </a:p>
      </dgm:t>
    </dgm:pt>
    <dgm:pt modelId="{67BAA11D-3F5E-DD46-97EB-4850AB03710C}" type="parTrans" cxnId="{978FAE15-A728-FE48-8BDB-CD264697CB8F}">
      <dgm:prSet/>
      <dgm:spPr/>
      <dgm:t>
        <a:bodyPr/>
        <a:lstStyle/>
        <a:p>
          <a:endParaRPr kumimoji="1" lang="ja-JP" altLang="en-US" sz="1400"/>
        </a:p>
      </dgm:t>
    </dgm:pt>
    <dgm:pt modelId="{3D14FA36-BE75-8A44-8623-7EAECD4CB528}" type="sibTrans" cxnId="{978FAE15-A728-FE48-8BDB-CD264697CB8F}">
      <dgm:prSet/>
      <dgm:spPr/>
      <dgm:t>
        <a:bodyPr/>
        <a:lstStyle/>
        <a:p>
          <a:endParaRPr kumimoji="1" lang="ja-JP" altLang="en-US" sz="1400"/>
        </a:p>
      </dgm:t>
    </dgm:pt>
    <dgm:pt modelId="{8819224E-0133-8D47-AD5D-A2B8327AB223}">
      <dgm:prSet phldrT="[テキスト]" custT="1"/>
      <dgm:spPr>
        <a:solidFill>
          <a:schemeClr val="accent1">
            <a:hueOff val="0"/>
            <a:satOff val="0"/>
            <a:lumOff val="0"/>
            <a:alpha val="89545"/>
          </a:schemeClr>
        </a:solidFill>
      </dgm:spPr>
      <dgm:t>
        <a:bodyPr/>
        <a:lstStyle/>
        <a:p>
          <a:r>
            <a:rPr kumimoji="1" lang="ja-JP" altLang="en-US" sz="1600"/>
            <a:t>部長</a:t>
          </a:r>
        </a:p>
      </dgm:t>
    </dgm:pt>
    <dgm:pt modelId="{FD41D376-184F-EA4C-BF31-BC5AB7F40540}" type="parTrans" cxnId="{F326416C-E638-9847-BD5C-90D7314E71CD}">
      <dgm:prSet/>
      <dgm:spPr/>
      <dgm:t>
        <a:bodyPr/>
        <a:lstStyle/>
        <a:p>
          <a:endParaRPr kumimoji="1" lang="ja-JP" altLang="en-US" sz="1400"/>
        </a:p>
      </dgm:t>
    </dgm:pt>
    <dgm:pt modelId="{CAAE9AA7-CE00-0940-8F92-1B43A105983F}" type="sibTrans" cxnId="{F326416C-E638-9847-BD5C-90D7314E71CD}">
      <dgm:prSet/>
      <dgm:spPr/>
      <dgm:t>
        <a:bodyPr/>
        <a:lstStyle/>
        <a:p>
          <a:endParaRPr kumimoji="1" lang="ja-JP" altLang="en-US" sz="1400"/>
        </a:p>
      </dgm:t>
    </dgm:pt>
    <dgm:pt modelId="{EB0574DE-DF53-F44C-A8C9-57CC130B9208}">
      <dgm:prSet custT="1"/>
      <dgm:spPr>
        <a:solidFill>
          <a:schemeClr val="accen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kumimoji="1" lang="ja-JP" altLang="en-US" sz="1600"/>
            <a:t>課長</a:t>
          </a:r>
        </a:p>
      </dgm:t>
    </dgm:pt>
    <dgm:pt modelId="{5F4EFB57-9830-4647-8EC5-A7C96DA6D15E}" type="parTrans" cxnId="{B2168F00-3C90-7145-8CDE-8F9B678A298E}">
      <dgm:prSet/>
      <dgm:spPr/>
      <dgm:t>
        <a:bodyPr/>
        <a:lstStyle/>
        <a:p>
          <a:endParaRPr kumimoji="1" lang="ja-JP" altLang="en-US" sz="1400"/>
        </a:p>
      </dgm:t>
    </dgm:pt>
    <dgm:pt modelId="{2C39C5D2-95F8-2743-93ED-96317DC21707}" type="sibTrans" cxnId="{B2168F00-3C90-7145-8CDE-8F9B678A298E}">
      <dgm:prSet/>
      <dgm:spPr/>
      <dgm:t>
        <a:bodyPr/>
        <a:lstStyle/>
        <a:p>
          <a:endParaRPr kumimoji="1" lang="ja-JP" altLang="en-US" sz="1400"/>
        </a:p>
      </dgm:t>
    </dgm:pt>
    <dgm:pt modelId="{2EE71C6E-B079-E64A-9487-48806473BE2D}">
      <dgm:prSet custT="1"/>
      <dgm:spPr>
        <a:solidFill>
          <a:schemeClr val="accen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kumimoji="1" lang="ja-JP" altLang="en-US" sz="1600"/>
            <a:t>課長</a:t>
          </a:r>
        </a:p>
      </dgm:t>
    </dgm:pt>
    <dgm:pt modelId="{51AAEAD0-BC08-1940-A22F-CB8676A6EDB9}" type="parTrans" cxnId="{2BDB1722-F79B-134D-AACB-67FCCE1A120B}">
      <dgm:prSet/>
      <dgm:spPr/>
      <dgm:t>
        <a:bodyPr/>
        <a:lstStyle/>
        <a:p>
          <a:endParaRPr kumimoji="1" lang="ja-JP" altLang="en-US" sz="1400"/>
        </a:p>
      </dgm:t>
    </dgm:pt>
    <dgm:pt modelId="{8B115B88-57BB-1040-B05E-1CB6BB3D4AD9}" type="sibTrans" cxnId="{2BDB1722-F79B-134D-AACB-67FCCE1A120B}">
      <dgm:prSet/>
      <dgm:spPr/>
      <dgm:t>
        <a:bodyPr/>
        <a:lstStyle/>
        <a:p>
          <a:endParaRPr kumimoji="1" lang="ja-JP" altLang="en-US" sz="1400"/>
        </a:p>
      </dgm:t>
    </dgm:pt>
    <dgm:pt modelId="{AF562F70-9EE6-FF4A-AFA6-7170E39B25E7}">
      <dgm:prSet custT="1"/>
      <dgm:spPr>
        <a:solidFill>
          <a:schemeClr val="accen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kumimoji="1" lang="ja-JP" altLang="en-US" sz="1600"/>
            <a:t>課長</a:t>
          </a:r>
        </a:p>
      </dgm:t>
    </dgm:pt>
    <dgm:pt modelId="{6AF8AB3A-DCB2-724C-86BF-125FC97C1427}" type="parTrans" cxnId="{734D2C6D-EA7E-A147-A5C7-26B47BA30248}">
      <dgm:prSet/>
      <dgm:spPr/>
      <dgm:t>
        <a:bodyPr/>
        <a:lstStyle/>
        <a:p>
          <a:endParaRPr kumimoji="1" lang="ja-JP" altLang="en-US" sz="1400"/>
        </a:p>
      </dgm:t>
    </dgm:pt>
    <dgm:pt modelId="{43B9241C-8D44-BE4C-8A93-B0899CD0BFF8}" type="sibTrans" cxnId="{734D2C6D-EA7E-A147-A5C7-26B47BA30248}">
      <dgm:prSet/>
      <dgm:spPr/>
      <dgm:t>
        <a:bodyPr/>
        <a:lstStyle/>
        <a:p>
          <a:endParaRPr kumimoji="1" lang="ja-JP" altLang="en-US" sz="1400"/>
        </a:p>
      </dgm:t>
    </dgm:pt>
    <dgm:pt modelId="{C5EAB315-FAA3-CF4C-B1F8-15A1D09D889F}">
      <dgm:prSet custT="1"/>
      <dgm:spPr>
        <a:solidFill>
          <a:schemeClr val="accent1"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kumimoji="1" lang="ja-JP" altLang="en-US" sz="1600"/>
            <a:t>係長</a:t>
          </a:r>
        </a:p>
      </dgm:t>
    </dgm:pt>
    <dgm:pt modelId="{B74B0418-9841-EF49-B568-34C7DF84D0E3}" type="parTrans" cxnId="{FCCB8D4D-BFA4-BD4D-A73B-D753B5F6CBF8}">
      <dgm:prSet/>
      <dgm:spPr/>
      <dgm:t>
        <a:bodyPr/>
        <a:lstStyle/>
        <a:p>
          <a:endParaRPr kumimoji="1" lang="ja-JP" altLang="en-US" sz="1400"/>
        </a:p>
      </dgm:t>
    </dgm:pt>
    <dgm:pt modelId="{E0599E94-A6F3-0E4C-97A3-DD76209BBC63}" type="sibTrans" cxnId="{FCCB8D4D-BFA4-BD4D-A73B-D753B5F6CBF8}">
      <dgm:prSet/>
      <dgm:spPr/>
      <dgm:t>
        <a:bodyPr/>
        <a:lstStyle/>
        <a:p>
          <a:endParaRPr kumimoji="1" lang="ja-JP" altLang="en-US" sz="1400"/>
        </a:p>
      </dgm:t>
    </dgm:pt>
    <dgm:pt modelId="{3027E218-E714-5349-B52D-8F0D60A2CF19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kumimoji="1" lang="ja-JP" altLang="en-US" sz="1600"/>
            <a:t>従業員</a:t>
          </a:r>
        </a:p>
      </dgm:t>
    </dgm:pt>
    <dgm:pt modelId="{DF3238A9-9E11-2F48-A84C-6671D9F12E48}" type="parTrans" cxnId="{536D0328-9B0B-DF49-B535-875FFFC36CEF}">
      <dgm:prSet/>
      <dgm:spPr/>
      <dgm:t>
        <a:bodyPr/>
        <a:lstStyle/>
        <a:p>
          <a:endParaRPr kumimoji="1" lang="ja-JP" altLang="en-US" sz="1400"/>
        </a:p>
      </dgm:t>
    </dgm:pt>
    <dgm:pt modelId="{68330929-69E6-6B44-A796-706F1E7ECA7C}" type="sibTrans" cxnId="{536D0328-9B0B-DF49-B535-875FFFC36CEF}">
      <dgm:prSet/>
      <dgm:spPr/>
      <dgm:t>
        <a:bodyPr/>
        <a:lstStyle/>
        <a:p>
          <a:endParaRPr kumimoji="1" lang="ja-JP" altLang="en-US" sz="1400"/>
        </a:p>
      </dgm:t>
    </dgm:pt>
    <dgm:pt modelId="{BA3BD093-4522-204B-9480-E98D5E1EA37A}">
      <dgm:prSet custT="1"/>
      <dgm:spPr>
        <a:solidFill>
          <a:schemeClr val="accen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kumimoji="1" lang="ja-JP" altLang="en-US" sz="1600"/>
            <a:t>課長</a:t>
          </a:r>
        </a:p>
      </dgm:t>
    </dgm:pt>
    <dgm:pt modelId="{B10A0EF5-7DF8-5E43-A738-CFBB2AA6A20C}" type="parTrans" cxnId="{8513415E-17B0-194C-8387-C9F8B7CF0675}">
      <dgm:prSet/>
      <dgm:spPr/>
      <dgm:t>
        <a:bodyPr/>
        <a:lstStyle/>
        <a:p>
          <a:endParaRPr kumimoji="1" lang="ja-JP" altLang="en-US" sz="1400"/>
        </a:p>
      </dgm:t>
    </dgm:pt>
    <dgm:pt modelId="{A53DE3F0-6E69-884C-B751-3FB54825C54B}" type="sibTrans" cxnId="{8513415E-17B0-194C-8387-C9F8B7CF0675}">
      <dgm:prSet/>
      <dgm:spPr/>
      <dgm:t>
        <a:bodyPr/>
        <a:lstStyle/>
        <a:p>
          <a:endParaRPr kumimoji="1" lang="ja-JP" altLang="en-US" sz="1400"/>
        </a:p>
      </dgm:t>
    </dgm:pt>
    <dgm:pt modelId="{E6A3D80C-617B-B04A-B489-4937E2DC0E0E}">
      <dgm:prSet custT="1"/>
      <dgm:spPr>
        <a:solidFill>
          <a:schemeClr val="accent1">
            <a:hueOff val="0"/>
            <a:satOff val="0"/>
            <a:lumOff val="0"/>
            <a:alpha val="80000"/>
          </a:schemeClr>
        </a:solidFill>
      </dgm:spPr>
      <dgm:t>
        <a:bodyPr/>
        <a:lstStyle/>
        <a:p>
          <a:r>
            <a:rPr kumimoji="1" lang="ja-JP" altLang="en-US" sz="1600"/>
            <a:t>課長</a:t>
          </a:r>
        </a:p>
      </dgm:t>
    </dgm:pt>
    <dgm:pt modelId="{B05BD7BC-E851-D94A-96D3-31A8AD63B5A9}" type="sibTrans" cxnId="{58280E87-BBA7-2F41-B0E4-4B4E7908A845}">
      <dgm:prSet/>
      <dgm:spPr/>
      <dgm:t>
        <a:bodyPr/>
        <a:lstStyle/>
        <a:p>
          <a:endParaRPr kumimoji="1" lang="ja-JP" altLang="en-US" sz="1400"/>
        </a:p>
      </dgm:t>
    </dgm:pt>
    <dgm:pt modelId="{19478D33-3028-F741-8665-78E50F1DCE94}" type="parTrans" cxnId="{58280E87-BBA7-2F41-B0E4-4B4E7908A845}">
      <dgm:prSet/>
      <dgm:spPr/>
      <dgm:t>
        <a:bodyPr/>
        <a:lstStyle/>
        <a:p>
          <a:endParaRPr kumimoji="1" lang="ja-JP" altLang="en-US" sz="1400"/>
        </a:p>
      </dgm:t>
    </dgm:pt>
    <dgm:pt modelId="{DA311356-0F14-C943-B0B6-1F23E5E52145}">
      <dgm:prSet custT="1"/>
      <dgm:spPr>
        <a:solidFill>
          <a:schemeClr val="accent1"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kumimoji="1" lang="ja-JP" altLang="en-US" sz="1600"/>
            <a:t>係長</a:t>
          </a:r>
        </a:p>
      </dgm:t>
    </dgm:pt>
    <dgm:pt modelId="{B913253F-51D0-F24E-A971-51159B414697}" type="parTrans" cxnId="{D6E09677-66F8-8043-8648-9D2D9E6ED7C0}">
      <dgm:prSet/>
      <dgm:spPr/>
      <dgm:t>
        <a:bodyPr/>
        <a:lstStyle/>
        <a:p>
          <a:endParaRPr kumimoji="1" lang="ja-JP" altLang="en-US" sz="1400"/>
        </a:p>
      </dgm:t>
    </dgm:pt>
    <dgm:pt modelId="{2CF5803C-20F0-C641-BE5E-155E8439EE38}" type="sibTrans" cxnId="{D6E09677-66F8-8043-8648-9D2D9E6ED7C0}">
      <dgm:prSet/>
      <dgm:spPr/>
      <dgm:t>
        <a:bodyPr/>
        <a:lstStyle/>
        <a:p>
          <a:endParaRPr kumimoji="1" lang="ja-JP" altLang="en-US" sz="1400"/>
        </a:p>
      </dgm:t>
    </dgm:pt>
    <dgm:pt modelId="{4C163925-77EA-7C41-9402-608AD65463CD}">
      <dgm:prSet custT="1"/>
      <dgm:spPr>
        <a:solidFill>
          <a:schemeClr val="accent1"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kumimoji="1" lang="ja-JP" altLang="en-US" sz="1600"/>
            <a:t>係長</a:t>
          </a:r>
        </a:p>
      </dgm:t>
    </dgm:pt>
    <dgm:pt modelId="{AF6F13E4-8E5A-2540-9D6E-FB5FABB50BF0}" type="parTrans" cxnId="{D9BAD59B-A92A-8E4C-9804-78F4EBD8D85E}">
      <dgm:prSet/>
      <dgm:spPr/>
      <dgm:t>
        <a:bodyPr/>
        <a:lstStyle/>
        <a:p>
          <a:endParaRPr kumimoji="1" lang="ja-JP" altLang="en-US" sz="1400"/>
        </a:p>
      </dgm:t>
    </dgm:pt>
    <dgm:pt modelId="{55C1DD18-E4F5-1A4E-A2BB-C967FFFBB312}" type="sibTrans" cxnId="{D9BAD59B-A92A-8E4C-9804-78F4EBD8D85E}">
      <dgm:prSet/>
      <dgm:spPr/>
      <dgm:t>
        <a:bodyPr/>
        <a:lstStyle/>
        <a:p>
          <a:endParaRPr kumimoji="1" lang="ja-JP" altLang="en-US" sz="1400"/>
        </a:p>
      </dgm:t>
    </dgm:pt>
    <dgm:pt modelId="{6D572D4D-1C42-1649-A199-9091D1AA92B2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kumimoji="1" lang="ja-JP" altLang="en-US" sz="1600"/>
            <a:t>従業員</a:t>
          </a:r>
        </a:p>
      </dgm:t>
    </dgm:pt>
    <dgm:pt modelId="{ED0455A3-68A1-124A-BB66-192AC0241615}" type="parTrans" cxnId="{BE05FDF6-3AE9-AB48-BDE5-37FD65FE511B}">
      <dgm:prSet/>
      <dgm:spPr/>
      <dgm:t>
        <a:bodyPr/>
        <a:lstStyle/>
        <a:p>
          <a:endParaRPr kumimoji="1" lang="ja-JP" altLang="en-US" sz="1400"/>
        </a:p>
      </dgm:t>
    </dgm:pt>
    <dgm:pt modelId="{08B72A05-B99A-D84F-98F2-A38F2608ECE2}" type="sibTrans" cxnId="{BE05FDF6-3AE9-AB48-BDE5-37FD65FE511B}">
      <dgm:prSet/>
      <dgm:spPr/>
      <dgm:t>
        <a:bodyPr/>
        <a:lstStyle/>
        <a:p>
          <a:endParaRPr kumimoji="1" lang="ja-JP" altLang="en-US" sz="1400"/>
        </a:p>
      </dgm:t>
    </dgm:pt>
    <dgm:pt modelId="{F6CEA36C-040E-594C-81CE-1B5FA74442BD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kumimoji="1" lang="ja-JP" altLang="en-US" sz="1600"/>
            <a:t>従業員</a:t>
          </a:r>
        </a:p>
      </dgm:t>
    </dgm:pt>
    <dgm:pt modelId="{7F695320-CBF4-0243-ABCC-71338BE7DDDA}" type="parTrans" cxnId="{8EFAF8B5-8395-CD4F-9EE8-C5999BCAA891}">
      <dgm:prSet/>
      <dgm:spPr/>
      <dgm:t>
        <a:bodyPr/>
        <a:lstStyle/>
        <a:p>
          <a:endParaRPr kumimoji="1" lang="ja-JP" altLang="en-US" sz="1400"/>
        </a:p>
      </dgm:t>
    </dgm:pt>
    <dgm:pt modelId="{26AB0117-A38E-3841-8604-DFC38CA433E5}" type="sibTrans" cxnId="{8EFAF8B5-8395-CD4F-9EE8-C5999BCAA891}">
      <dgm:prSet/>
      <dgm:spPr/>
      <dgm:t>
        <a:bodyPr/>
        <a:lstStyle/>
        <a:p>
          <a:endParaRPr kumimoji="1" lang="ja-JP" altLang="en-US" sz="1400"/>
        </a:p>
      </dgm:t>
    </dgm:pt>
    <dgm:pt modelId="{4A16AA1C-8BE2-C44B-8F3D-D1413D71D50D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kumimoji="1" lang="ja-JP" altLang="en-US" sz="1600"/>
            <a:t>従業員</a:t>
          </a:r>
        </a:p>
      </dgm:t>
    </dgm:pt>
    <dgm:pt modelId="{2CC1EA9E-8867-0E4B-886A-7023252F5806}" type="parTrans" cxnId="{CE44A90B-D925-D84C-A17C-4A4608E45A79}">
      <dgm:prSet/>
      <dgm:spPr/>
      <dgm:t>
        <a:bodyPr/>
        <a:lstStyle/>
        <a:p>
          <a:endParaRPr kumimoji="1" lang="ja-JP" altLang="en-US" sz="1400"/>
        </a:p>
      </dgm:t>
    </dgm:pt>
    <dgm:pt modelId="{EE1A0D16-47C0-414F-A757-22E0C654E513}" type="sibTrans" cxnId="{CE44A90B-D925-D84C-A17C-4A4608E45A79}">
      <dgm:prSet/>
      <dgm:spPr/>
      <dgm:t>
        <a:bodyPr/>
        <a:lstStyle/>
        <a:p>
          <a:endParaRPr kumimoji="1" lang="ja-JP" altLang="en-US" sz="1400"/>
        </a:p>
      </dgm:t>
    </dgm:pt>
    <dgm:pt modelId="{FF49AFB1-67B1-DE4E-A740-99D8C0F72F48}">
      <dgm:prSet custT="1"/>
      <dgm:spPr>
        <a:solidFill>
          <a:schemeClr val="accent1"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kumimoji="1" lang="ja-JP" altLang="en-US" sz="1600"/>
            <a:t>係長</a:t>
          </a:r>
        </a:p>
      </dgm:t>
    </dgm:pt>
    <dgm:pt modelId="{B2708036-F621-A842-96B8-59E2748BBAD1}" type="parTrans" cxnId="{DB8A7D0A-00FE-8345-9027-37EC6698ACF4}">
      <dgm:prSet/>
      <dgm:spPr/>
      <dgm:t>
        <a:bodyPr/>
        <a:lstStyle/>
        <a:p>
          <a:endParaRPr kumimoji="1" lang="ja-JP" altLang="en-US" sz="1400"/>
        </a:p>
      </dgm:t>
    </dgm:pt>
    <dgm:pt modelId="{D4AD93F1-44C4-364F-A713-96FE2FEAA2FA}" type="sibTrans" cxnId="{DB8A7D0A-00FE-8345-9027-37EC6698ACF4}">
      <dgm:prSet/>
      <dgm:spPr/>
      <dgm:t>
        <a:bodyPr/>
        <a:lstStyle/>
        <a:p>
          <a:endParaRPr kumimoji="1" lang="ja-JP" altLang="en-US" sz="1400"/>
        </a:p>
      </dgm:t>
    </dgm:pt>
    <dgm:pt modelId="{914452F2-3EC1-0C41-987F-C103AC26DF6E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kumimoji="1" lang="ja-JP" altLang="en-US" sz="1600"/>
            <a:t>従業員</a:t>
          </a:r>
        </a:p>
      </dgm:t>
    </dgm:pt>
    <dgm:pt modelId="{4964BBDC-D9AD-AB43-8AC8-278D729ABFD4}" type="parTrans" cxnId="{7C642788-0FCE-984F-A38C-819EF890B3D3}">
      <dgm:prSet/>
      <dgm:spPr/>
      <dgm:t>
        <a:bodyPr/>
        <a:lstStyle/>
        <a:p>
          <a:endParaRPr kumimoji="1" lang="ja-JP" altLang="en-US" sz="1400"/>
        </a:p>
      </dgm:t>
    </dgm:pt>
    <dgm:pt modelId="{5C3831EC-27E9-F540-AB22-704AEEF8E20B}" type="sibTrans" cxnId="{7C642788-0FCE-984F-A38C-819EF890B3D3}">
      <dgm:prSet/>
      <dgm:spPr/>
      <dgm:t>
        <a:bodyPr/>
        <a:lstStyle/>
        <a:p>
          <a:endParaRPr kumimoji="1" lang="ja-JP" altLang="en-US" sz="1400"/>
        </a:p>
      </dgm:t>
    </dgm:pt>
    <dgm:pt modelId="{63D1A10D-4C02-BB4C-9F68-237AED9A162A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kumimoji="1" lang="ja-JP" altLang="en-US" sz="1600"/>
            <a:t>従業員</a:t>
          </a:r>
        </a:p>
      </dgm:t>
    </dgm:pt>
    <dgm:pt modelId="{74315DDF-73E9-354D-ABA8-50BFC1C1F345}" type="parTrans" cxnId="{4DB5DBFD-5B29-384E-B042-1967AEEC2BF9}">
      <dgm:prSet/>
      <dgm:spPr/>
      <dgm:t>
        <a:bodyPr/>
        <a:lstStyle/>
        <a:p>
          <a:endParaRPr kumimoji="1" lang="ja-JP" altLang="en-US" sz="1400"/>
        </a:p>
      </dgm:t>
    </dgm:pt>
    <dgm:pt modelId="{B5377787-6AF6-674F-968C-FA7B9B2E7CA6}" type="sibTrans" cxnId="{4DB5DBFD-5B29-384E-B042-1967AEEC2BF9}">
      <dgm:prSet/>
      <dgm:spPr/>
      <dgm:t>
        <a:bodyPr/>
        <a:lstStyle/>
        <a:p>
          <a:endParaRPr kumimoji="1" lang="ja-JP" altLang="en-US" sz="1400"/>
        </a:p>
      </dgm:t>
    </dgm:pt>
    <dgm:pt modelId="{4D5BA587-31AE-4B4A-9E24-B74C8B64D80F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kumimoji="1" lang="ja-JP" altLang="en-US" sz="1600"/>
            <a:t>従業員</a:t>
          </a:r>
        </a:p>
      </dgm:t>
    </dgm:pt>
    <dgm:pt modelId="{D05B8EB1-7596-CA42-8407-44ED430D972F}" type="parTrans" cxnId="{5AA18812-FAFC-C944-B099-5534A287B78A}">
      <dgm:prSet/>
      <dgm:spPr/>
      <dgm:t>
        <a:bodyPr/>
        <a:lstStyle/>
        <a:p>
          <a:endParaRPr kumimoji="1" lang="ja-JP" altLang="en-US" sz="1400"/>
        </a:p>
      </dgm:t>
    </dgm:pt>
    <dgm:pt modelId="{114D3D24-67B1-A247-8992-A4A4A3A589A9}" type="sibTrans" cxnId="{5AA18812-FAFC-C944-B099-5534A287B78A}">
      <dgm:prSet/>
      <dgm:spPr/>
      <dgm:t>
        <a:bodyPr/>
        <a:lstStyle/>
        <a:p>
          <a:endParaRPr kumimoji="1" lang="ja-JP" altLang="en-US" sz="1400"/>
        </a:p>
      </dgm:t>
    </dgm:pt>
    <dgm:pt modelId="{FDE51881-7C95-A146-BAEF-64159AED8A2E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kumimoji="1" lang="ja-JP" altLang="en-US" sz="1600"/>
            <a:t>従業員</a:t>
          </a:r>
        </a:p>
      </dgm:t>
    </dgm:pt>
    <dgm:pt modelId="{772E6E7A-0C90-5948-A87F-DBBCB4805415}" type="parTrans" cxnId="{0E9D1376-7C35-B54D-8B25-AA13F616EFF8}">
      <dgm:prSet/>
      <dgm:spPr/>
      <dgm:t>
        <a:bodyPr/>
        <a:lstStyle/>
        <a:p>
          <a:endParaRPr kumimoji="1" lang="ja-JP" altLang="en-US" sz="1400"/>
        </a:p>
      </dgm:t>
    </dgm:pt>
    <dgm:pt modelId="{77BCF088-10EF-F240-A3E2-2A7653D85FE8}" type="sibTrans" cxnId="{0E9D1376-7C35-B54D-8B25-AA13F616EFF8}">
      <dgm:prSet/>
      <dgm:spPr/>
      <dgm:t>
        <a:bodyPr/>
        <a:lstStyle/>
        <a:p>
          <a:endParaRPr kumimoji="1" lang="ja-JP" altLang="en-US" sz="1400"/>
        </a:p>
      </dgm:t>
    </dgm:pt>
    <dgm:pt modelId="{8011EEDA-E58B-C841-BBD1-1E92C7518F1C}">
      <dgm:prSet custT="1"/>
      <dgm:spPr>
        <a:solidFill>
          <a:schemeClr val="bg1">
            <a:lumMod val="65000"/>
          </a:schemeClr>
        </a:solidFill>
      </dgm:spPr>
      <dgm:t>
        <a:bodyPr/>
        <a:lstStyle/>
        <a:p>
          <a:r>
            <a:rPr kumimoji="1" lang="ja-JP" altLang="en-US" sz="1600"/>
            <a:t>従業員</a:t>
          </a:r>
        </a:p>
      </dgm:t>
    </dgm:pt>
    <dgm:pt modelId="{B7F7EEE8-D032-A34F-B9E7-042C495290AB}" type="parTrans" cxnId="{F06AEA0E-F30E-5349-9110-E2EDCDDD30A9}">
      <dgm:prSet/>
      <dgm:spPr/>
      <dgm:t>
        <a:bodyPr/>
        <a:lstStyle/>
        <a:p>
          <a:endParaRPr kumimoji="1" lang="ja-JP" altLang="en-US" sz="1400"/>
        </a:p>
      </dgm:t>
    </dgm:pt>
    <dgm:pt modelId="{E65D0AE9-86F8-984A-92EB-0C23C9291C73}" type="sibTrans" cxnId="{F06AEA0E-F30E-5349-9110-E2EDCDDD30A9}">
      <dgm:prSet/>
      <dgm:spPr/>
      <dgm:t>
        <a:bodyPr/>
        <a:lstStyle/>
        <a:p>
          <a:endParaRPr kumimoji="1" lang="ja-JP" altLang="en-US" sz="1400"/>
        </a:p>
      </dgm:t>
    </dgm:pt>
    <dgm:pt modelId="{63064F5A-9BA5-F249-854C-46F0060DB8A6}">
      <dgm:prSet custT="1"/>
      <dgm:spPr>
        <a:solidFill>
          <a:schemeClr val="accent1"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kumimoji="1" lang="ja-JP" altLang="en-US" sz="1600"/>
            <a:t>係長</a:t>
          </a:r>
        </a:p>
      </dgm:t>
    </dgm:pt>
    <dgm:pt modelId="{06A11B2F-58B2-084D-8EAC-B0E3613236E0}" type="parTrans" cxnId="{7C471C8A-4E29-9E44-81FB-AA61E50DEDA4}">
      <dgm:prSet/>
      <dgm:spPr/>
      <dgm:t>
        <a:bodyPr/>
        <a:lstStyle/>
        <a:p>
          <a:endParaRPr kumimoji="1" lang="ja-JP" altLang="en-US" sz="1400"/>
        </a:p>
      </dgm:t>
    </dgm:pt>
    <dgm:pt modelId="{88255E00-508F-424B-91FA-3014836C2AE8}" type="sibTrans" cxnId="{7C471C8A-4E29-9E44-81FB-AA61E50DEDA4}">
      <dgm:prSet/>
      <dgm:spPr/>
      <dgm:t>
        <a:bodyPr/>
        <a:lstStyle/>
        <a:p>
          <a:endParaRPr kumimoji="1" lang="ja-JP" altLang="en-US" sz="1400"/>
        </a:p>
      </dgm:t>
    </dgm:pt>
    <dgm:pt modelId="{F21B5944-AB87-264E-8A39-3C5AA792FC28}">
      <dgm:prSet custT="1"/>
      <dgm:spPr>
        <a:solidFill>
          <a:schemeClr val="accent1">
            <a:hueOff val="0"/>
            <a:satOff val="0"/>
            <a:lumOff val="0"/>
            <a:alpha val="70000"/>
          </a:schemeClr>
        </a:solidFill>
      </dgm:spPr>
      <dgm:t>
        <a:bodyPr/>
        <a:lstStyle/>
        <a:p>
          <a:r>
            <a:rPr kumimoji="1" lang="ja-JP" altLang="en-US" sz="1600"/>
            <a:t>係長</a:t>
          </a:r>
        </a:p>
      </dgm:t>
    </dgm:pt>
    <dgm:pt modelId="{3419086E-C04F-1146-8575-8F287A707969}" type="parTrans" cxnId="{C0116442-A211-5240-AD6E-5CA1E609ED66}">
      <dgm:prSet/>
      <dgm:spPr/>
      <dgm:t>
        <a:bodyPr/>
        <a:lstStyle/>
        <a:p>
          <a:endParaRPr kumimoji="1" lang="ja-JP" altLang="en-US" sz="1400"/>
        </a:p>
      </dgm:t>
    </dgm:pt>
    <dgm:pt modelId="{FC748787-6DA9-384E-80AE-62A6C282A852}" type="sibTrans" cxnId="{C0116442-A211-5240-AD6E-5CA1E609ED66}">
      <dgm:prSet/>
      <dgm:spPr/>
      <dgm:t>
        <a:bodyPr/>
        <a:lstStyle/>
        <a:p>
          <a:endParaRPr kumimoji="1" lang="ja-JP" altLang="en-US" sz="1400"/>
        </a:p>
      </dgm:t>
    </dgm:pt>
    <dgm:pt modelId="{E4AB4E6B-C86A-0347-A943-1EE75950B3A8}" type="pres">
      <dgm:prSet presAssocID="{A2160965-5978-6843-84E6-7B4B50269735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FE0D232-3D5C-854F-A532-51E0BAAC02DF}" type="pres">
      <dgm:prSet presAssocID="{A2160965-5978-6843-84E6-7B4B50269735}" presName="hierFlow" presStyleCnt="0"/>
      <dgm:spPr/>
    </dgm:pt>
    <dgm:pt modelId="{37EFC14A-65AE-4C4D-9EA6-40DE21C90E43}" type="pres">
      <dgm:prSet presAssocID="{A2160965-5978-6843-84E6-7B4B50269735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79A65B0-37F0-3140-8115-2338D4737CF9}" type="pres">
      <dgm:prSet presAssocID="{77CAA03B-2572-6B48-A613-E92019EFB90D}" presName="Name14" presStyleCnt="0"/>
      <dgm:spPr/>
    </dgm:pt>
    <dgm:pt modelId="{7F13C7AE-D767-B246-B312-2584CCEBFB52}" type="pres">
      <dgm:prSet presAssocID="{77CAA03B-2572-6B48-A613-E92019EFB90D}" presName="level1Shape" presStyleLbl="node0" presStyleIdx="0" presStyleCnt="1" custScaleX="201704">
        <dgm:presLayoutVars>
          <dgm:chPref val="3"/>
        </dgm:presLayoutVars>
      </dgm:prSet>
      <dgm:spPr/>
    </dgm:pt>
    <dgm:pt modelId="{57C81D5B-1FB8-E94D-AD14-EFECA56D111C}" type="pres">
      <dgm:prSet presAssocID="{77CAA03B-2572-6B48-A613-E92019EFB90D}" presName="hierChild2" presStyleCnt="0"/>
      <dgm:spPr/>
    </dgm:pt>
    <dgm:pt modelId="{1512C934-4BAE-7148-9E88-B5763A8D25B4}" type="pres">
      <dgm:prSet presAssocID="{78C2B7E3-5712-6B44-BA1E-4DA8642EED46}" presName="Name19" presStyleLbl="parChTrans1D2" presStyleIdx="0" presStyleCnt="3"/>
      <dgm:spPr/>
    </dgm:pt>
    <dgm:pt modelId="{6764FEE3-857B-554A-9167-3C869B4A4CCB}" type="pres">
      <dgm:prSet presAssocID="{8EE1DCDD-AF51-C946-BFAD-95AD3DB4096E}" presName="Name21" presStyleCnt="0"/>
      <dgm:spPr/>
    </dgm:pt>
    <dgm:pt modelId="{B5F22BEA-1078-9C4D-BF0A-92A16E0002E5}" type="pres">
      <dgm:prSet presAssocID="{8EE1DCDD-AF51-C946-BFAD-95AD3DB4096E}" presName="level2Shape" presStyleLbl="node2" presStyleIdx="0" presStyleCnt="3"/>
      <dgm:spPr/>
    </dgm:pt>
    <dgm:pt modelId="{F2430E33-162A-144B-A7F2-BA7CE067EFB6}" type="pres">
      <dgm:prSet presAssocID="{8EE1DCDD-AF51-C946-BFAD-95AD3DB4096E}" presName="hierChild3" presStyleCnt="0"/>
      <dgm:spPr/>
    </dgm:pt>
    <dgm:pt modelId="{7C29121E-305B-454F-862A-2A662F3AD564}" type="pres">
      <dgm:prSet presAssocID="{5F4EFB57-9830-4647-8EC5-A7C96DA6D15E}" presName="Name19" presStyleLbl="parChTrans1D3" presStyleIdx="0" presStyleCnt="5"/>
      <dgm:spPr/>
    </dgm:pt>
    <dgm:pt modelId="{4DD52572-2AD3-FE4E-BAB1-47238A6DB48D}" type="pres">
      <dgm:prSet presAssocID="{EB0574DE-DF53-F44C-A8C9-57CC130B9208}" presName="Name21" presStyleCnt="0"/>
      <dgm:spPr/>
    </dgm:pt>
    <dgm:pt modelId="{51D51D8D-A47A-0141-987A-2F5FFA2DA524}" type="pres">
      <dgm:prSet presAssocID="{EB0574DE-DF53-F44C-A8C9-57CC130B9208}" presName="level2Shape" presStyleLbl="node3" presStyleIdx="0" presStyleCnt="5"/>
      <dgm:spPr/>
    </dgm:pt>
    <dgm:pt modelId="{66645D82-F0AD-AA46-8406-71127EC5F188}" type="pres">
      <dgm:prSet presAssocID="{EB0574DE-DF53-F44C-A8C9-57CC130B9208}" presName="hierChild3" presStyleCnt="0"/>
      <dgm:spPr/>
    </dgm:pt>
    <dgm:pt modelId="{21BFE0DD-5934-044E-93F6-07B71817A5E3}" type="pres">
      <dgm:prSet presAssocID="{AF6F13E4-8E5A-2540-9D6E-FB5FABB50BF0}" presName="Name19" presStyleLbl="parChTrans1D4" presStyleIdx="0" presStyleCnt="15"/>
      <dgm:spPr/>
    </dgm:pt>
    <dgm:pt modelId="{4C205CA4-3F6A-5F45-85D3-1BC6CA5A9B88}" type="pres">
      <dgm:prSet presAssocID="{4C163925-77EA-7C41-9402-608AD65463CD}" presName="Name21" presStyleCnt="0"/>
      <dgm:spPr/>
    </dgm:pt>
    <dgm:pt modelId="{3A04BADF-F59D-DA45-B377-8FF36FB92909}" type="pres">
      <dgm:prSet presAssocID="{4C163925-77EA-7C41-9402-608AD65463CD}" presName="level2Shape" presStyleLbl="node4" presStyleIdx="0" presStyleCnt="15"/>
      <dgm:spPr/>
    </dgm:pt>
    <dgm:pt modelId="{8D1DD024-571E-7447-AF65-B0D1F048406A}" type="pres">
      <dgm:prSet presAssocID="{4C163925-77EA-7C41-9402-608AD65463CD}" presName="hierChild3" presStyleCnt="0"/>
      <dgm:spPr/>
    </dgm:pt>
    <dgm:pt modelId="{98FCA3CC-05FC-3043-9E5B-BA1F6DA4868C}" type="pres">
      <dgm:prSet presAssocID="{ED0455A3-68A1-124A-BB66-192AC0241615}" presName="Name19" presStyleLbl="parChTrans1D4" presStyleIdx="1" presStyleCnt="15"/>
      <dgm:spPr/>
    </dgm:pt>
    <dgm:pt modelId="{A2A5431C-7912-8C48-A430-E0BD98E60CA0}" type="pres">
      <dgm:prSet presAssocID="{6D572D4D-1C42-1649-A199-9091D1AA92B2}" presName="Name21" presStyleCnt="0"/>
      <dgm:spPr/>
    </dgm:pt>
    <dgm:pt modelId="{0E2FDD46-B10E-2D42-BA2E-A830A7D56C04}" type="pres">
      <dgm:prSet presAssocID="{6D572D4D-1C42-1649-A199-9091D1AA92B2}" presName="level2Shape" presStyleLbl="node4" presStyleIdx="1" presStyleCnt="15"/>
      <dgm:spPr/>
    </dgm:pt>
    <dgm:pt modelId="{435EEA4D-B929-B24D-B60C-6E8DECF70E80}" type="pres">
      <dgm:prSet presAssocID="{6D572D4D-1C42-1649-A199-9091D1AA92B2}" presName="hierChild3" presStyleCnt="0"/>
      <dgm:spPr/>
    </dgm:pt>
    <dgm:pt modelId="{FFD4F5EF-73A0-6349-9163-86DA71CCFB7F}" type="pres">
      <dgm:prSet presAssocID="{B7F7EEE8-D032-A34F-B9E7-042C495290AB}" presName="Name19" presStyleLbl="parChTrans1D4" presStyleIdx="2" presStyleCnt="15"/>
      <dgm:spPr/>
    </dgm:pt>
    <dgm:pt modelId="{DEB9B180-46B9-6E4E-9DE1-8CBDD85F0F2B}" type="pres">
      <dgm:prSet presAssocID="{8011EEDA-E58B-C841-BBD1-1E92C7518F1C}" presName="Name21" presStyleCnt="0"/>
      <dgm:spPr/>
    </dgm:pt>
    <dgm:pt modelId="{599604A5-CE57-7442-A693-F174728825A2}" type="pres">
      <dgm:prSet presAssocID="{8011EEDA-E58B-C841-BBD1-1E92C7518F1C}" presName="level2Shape" presStyleLbl="node4" presStyleIdx="2" presStyleCnt="15"/>
      <dgm:spPr/>
    </dgm:pt>
    <dgm:pt modelId="{E27D784C-2042-D249-99EE-891B76A2184A}" type="pres">
      <dgm:prSet presAssocID="{8011EEDA-E58B-C841-BBD1-1E92C7518F1C}" presName="hierChild3" presStyleCnt="0"/>
      <dgm:spPr/>
    </dgm:pt>
    <dgm:pt modelId="{8C5E89B6-3A65-F140-8F04-3CC315EE2D4F}" type="pres">
      <dgm:prSet presAssocID="{19478D33-3028-F741-8665-78E50F1DCE94}" presName="Name19" presStyleLbl="parChTrans1D3" presStyleIdx="1" presStyleCnt="5"/>
      <dgm:spPr/>
    </dgm:pt>
    <dgm:pt modelId="{3362E251-BFA1-5343-BAB2-0D17F9245F44}" type="pres">
      <dgm:prSet presAssocID="{E6A3D80C-617B-B04A-B489-4937E2DC0E0E}" presName="Name21" presStyleCnt="0"/>
      <dgm:spPr/>
    </dgm:pt>
    <dgm:pt modelId="{4681BCD1-B43B-CC46-A255-FB2EF6744A32}" type="pres">
      <dgm:prSet presAssocID="{E6A3D80C-617B-B04A-B489-4937E2DC0E0E}" presName="level2Shape" presStyleLbl="node3" presStyleIdx="1" presStyleCnt="5"/>
      <dgm:spPr/>
    </dgm:pt>
    <dgm:pt modelId="{B148207C-FDFA-7946-B1C9-B14D616228C6}" type="pres">
      <dgm:prSet presAssocID="{E6A3D80C-617B-B04A-B489-4937E2DC0E0E}" presName="hierChild3" presStyleCnt="0"/>
      <dgm:spPr/>
    </dgm:pt>
    <dgm:pt modelId="{289F6DA7-4BD4-A843-8C80-CF4816221371}" type="pres">
      <dgm:prSet presAssocID="{B913253F-51D0-F24E-A971-51159B414697}" presName="Name19" presStyleLbl="parChTrans1D4" presStyleIdx="3" presStyleCnt="15"/>
      <dgm:spPr/>
    </dgm:pt>
    <dgm:pt modelId="{E3CFBF15-9AB7-464E-97AA-B87843D74965}" type="pres">
      <dgm:prSet presAssocID="{DA311356-0F14-C943-B0B6-1F23E5E52145}" presName="Name21" presStyleCnt="0"/>
      <dgm:spPr/>
    </dgm:pt>
    <dgm:pt modelId="{AE491023-14FD-3941-85B6-C663B3A21B27}" type="pres">
      <dgm:prSet presAssocID="{DA311356-0F14-C943-B0B6-1F23E5E52145}" presName="level2Shape" presStyleLbl="node4" presStyleIdx="3" presStyleCnt="15"/>
      <dgm:spPr/>
    </dgm:pt>
    <dgm:pt modelId="{C7A21F3A-F140-E94E-B50B-B16A92AD83B0}" type="pres">
      <dgm:prSet presAssocID="{DA311356-0F14-C943-B0B6-1F23E5E52145}" presName="hierChild3" presStyleCnt="0"/>
      <dgm:spPr/>
    </dgm:pt>
    <dgm:pt modelId="{7D11DE9D-443E-704D-9F4B-57424710FF30}" type="pres">
      <dgm:prSet presAssocID="{7F695320-CBF4-0243-ABCC-71338BE7DDDA}" presName="Name19" presStyleLbl="parChTrans1D4" presStyleIdx="4" presStyleCnt="15"/>
      <dgm:spPr/>
    </dgm:pt>
    <dgm:pt modelId="{853EEF7C-DCAA-A146-B966-FDE0E294254A}" type="pres">
      <dgm:prSet presAssocID="{F6CEA36C-040E-594C-81CE-1B5FA74442BD}" presName="Name21" presStyleCnt="0"/>
      <dgm:spPr/>
    </dgm:pt>
    <dgm:pt modelId="{9856BC59-9216-C74C-88FC-DD675E60EE0B}" type="pres">
      <dgm:prSet presAssocID="{F6CEA36C-040E-594C-81CE-1B5FA74442BD}" presName="level2Shape" presStyleLbl="node4" presStyleIdx="4" presStyleCnt="15"/>
      <dgm:spPr/>
    </dgm:pt>
    <dgm:pt modelId="{7F8C0D2B-70CD-3F47-BF17-43FB8925671B}" type="pres">
      <dgm:prSet presAssocID="{F6CEA36C-040E-594C-81CE-1B5FA74442BD}" presName="hierChild3" presStyleCnt="0"/>
      <dgm:spPr/>
    </dgm:pt>
    <dgm:pt modelId="{F4EEDF0C-7E1C-424F-B011-620F2D6340A0}" type="pres">
      <dgm:prSet presAssocID="{74315DDF-73E9-354D-ABA8-50BFC1C1F345}" presName="Name19" presStyleLbl="parChTrans1D4" presStyleIdx="5" presStyleCnt="15"/>
      <dgm:spPr/>
    </dgm:pt>
    <dgm:pt modelId="{AB6E4925-BDFF-A241-A7BE-9B0C877B1989}" type="pres">
      <dgm:prSet presAssocID="{63D1A10D-4C02-BB4C-9F68-237AED9A162A}" presName="Name21" presStyleCnt="0"/>
      <dgm:spPr/>
    </dgm:pt>
    <dgm:pt modelId="{58FE012B-363C-6C4C-86E0-8AC5FA8B1AEF}" type="pres">
      <dgm:prSet presAssocID="{63D1A10D-4C02-BB4C-9F68-237AED9A162A}" presName="level2Shape" presStyleLbl="node4" presStyleIdx="5" presStyleCnt="15"/>
      <dgm:spPr/>
    </dgm:pt>
    <dgm:pt modelId="{BFE7739A-815C-664E-985D-7DA3673C9B21}" type="pres">
      <dgm:prSet presAssocID="{63D1A10D-4C02-BB4C-9F68-237AED9A162A}" presName="hierChild3" presStyleCnt="0"/>
      <dgm:spPr/>
    </dgm:pt>
    <dgm:pt modelId="{ADB43CCF-06BA-3340-A6BD-53BDF7FB3E87}" type="pres">
      <dgm:prSet presAssocID="{67BAA11D-3F5E-DD46-97EB-4850AB03710C}" presName="Name19" presStyleLbl="parChTrans1D2" presStyleIdx="1" presStyleCnt="3"/>
      <dgm:spPr/>
    </dgm:pt>
    <dgm:pt modelId="{10BEEDA3-AA6A-0E42-8B79-609F2CA71F95}" type="pres">
      <dgm:prSet presAssocID="{780C67D4-11FA-5D40-8B4E-2253B878C709}" presName="Name21" presStyleCnt="0"/>
      <dgm:spPr/>
    </dgm:pt>
    <dgm:pt modelId="{F19701EB-6282-6446-ACC5-E28F5E656C44}" type="pres">
      <dgm:prSet presAssocID="{780C67D4-11FA-5D40-8B4E-2253B878C709}" presName="level2Shape" presStyleLbl="node2" presStyleIdx="1" presStyleCnt="3"/>
      <dgm:spPr/>
    </dgm:pt>
    <dgm:pt modelId="{72A4996E-96E7-9B46-AF6D-317E6D0405EE}" type="pres">
      <dgm:prSet presAssocID="{780C67D4-11FA-5D40-8B4E-2253B878C709}" presName="hierChild3" presStyleCnt="0"/>
      <dgm:spPr/>
    </dgm:pt>
    <dgm:pt modelId="{5C88B238-3E0E-C147-BD5F-5C15C3F09638}" type="pres">
      <dgm:prSet presAssocID="{51AAEAD0-BC08-1940-A22F-CB8676A6EDB9}" presName="Name19" presStyleLbl="parChTrans1D3" presStyleIdx="2" presStyleCnt="5"/>
      <dgm:spPr/>
    </dgm:pt>
    <dgm:pt modelId="{8E48BDB7-A44D-0147-AADC-128E76B7325E}" type="pres">
      <dgm:prSet presAssocID="{2EE71C6E-B079-E64A-9487-48806473BE2D}" presName="Name21" presStyleCnt="0"/>
      <dgm:spPr/>
    </dgm:pt>
    <dgm:pt modelId="{D200EF30-12C1-804A-B797-6D4389823313}" type="pres">
      <dgm:prSet presAssocID="{2EE71C6E-B079-E64A-9487-48806473BE2D}" presName="level2Shape" presStyleLbl="node3" presStyleIdx="2" presStyleCnt="5"/>
      <dgm:spPr/>
    </dgm:pt>
    <dgm:pt modelId="{043A04C7-E2C6-9347-9E10-32F50686E7AE}" type="pres">
      <dgm:prSet presAssocID="{2EE71C6E-B079-E64A-9487-48806473BE2D}" presName="hierChild3" presStyleCnt="0"/>
      <dgm:spPr/>
    </dgm:pt>
    <dgm:pt modelId="{7546E68E-CB4D-F248-AB1F-58CD2765ACE9}" type="pres">
      <dgm:prSet presAssocID="{B2708036-F621-A842-96B8-59E2748BBAD1}" presName="Name19" presStyleLbl="parChTrans1D4" presStyleIdx="6" presStyleCnt="15"/>
      <dgm:spPr/>
    </dgm:pt>
    <dgm:pt modelId="{AADA29D2-A2FF-7A4B-AFAC-A4196F15C879}" type="pres">
      <dgm:prSet presAssocID="{FF49AFB1-67B1-DE4E-A740-99D8C0F72F48}" presName="Name21" presStyleCnt="0"/>
      <dgm:spPr/>
    </dgm:pt>
    <dgm:pt modelId="{DBE30E7B-638E-9647-9605-1F6B0CF59404}" type="pres">
      <dgm:prSet presAssocID="{FF49AFB1-67B1-DE4E-A740-99D8C0F72F48}" presName="level2Shape" presStyleLbl="node4" presStyleIdx="6" presStyleCnt="15"/>
      <dgm:spPr/>
    </dgm:pt>
    <dgm:pt modelId="{158D3632-945D-1E4F-B3DC-800B8B2BC2FD}" type="pres">
      <dgm:prSet presAssocID="{FF49AFB1-67B1-DE4E-A740-99D8C0F72F48}" presName="hierChild3" presStyleCnt="0"/>
      <dgm:spPr/>
    </dgm:pt>
    <dgm:pt modelId="{B783C20F-AF0E-F84A-B247-E90A3AF42FD1}" type="pres">
      <dgm:prSet presAssocID="{4964BBDC-D9AD-AB43-8AC8-278D729ABFD4}" presName="Name19" presStyleLbl="parChTrans1D4" presStyleIdx="7" presStyleCnt="15"/>
      <dgm:spPr/>
    </dgm:pt>
    <dgm:pt modelId="{F4E652F4-DC3D-8D49-A921-1286F5CC0224}" type="pres">
      <dgm:prSet presAssocID="{914452F2-3EC1-0C41-987F-C103AC26DF6E}" presName="Name21" presStyleCnt="0"/>
      <dgm:spPr/>
    </dgm:pt>
    <dgm:pt modelId="{DD63AEA3-1C5D-264B-A3AA-0903F3DEDCD0}" type="pres">
      <dgm:prSet presAssocID="{914452F2-3EC1-0C41-987F-C103AC26DF6E}" presName="level2Shape" presStyleLbl="node4" presStyleIdx="7" presStyleCnt="15"/>
      <dgm:spPr/>
    </dgm:pt>
    <dgm:pt modelId="{6DDF393B-D00A-BC4D-97FA-0E28D6C5EDFD}" type="pres">
      <dgm:prSet presAssocID="{914452F2-3EC1-0C41-987F-C103AC26DF6E}" presName="hierChild3" presStyleCnt="0"/>
      <dgm:spPr/>
    </dgm:pt>
    <dgm:pt modelId="{AC48CE7E-3586-474B-8746-59893682EE96}" type="pres">
      <dgm:prSet presAssocID="{06A11B2F-58B2-084D-8EAC-B0E3613236E0}" presName="Name19" presStyleLbl="parChTrans1D4" presStyleIdx="8" presStyleCnt="15"/>
      <dgm:spPr/>
    </dgm:pt>
    <dgm:pt modelId="{A50F86BD-D72F-7649-84BE-55CA0C0E8FD2}" type="pres">
      <dgm:prSet presAssocID="{63064F5A-9BA5-F249-854C-46F0060DB8A6}" presName="Name21" presStyleCnt="0"/>
      <dgm:spPr/>
    </dgm:pt>
    <dgm:pt modelId="{B3B0BB9D-8E6E-2F4D-8825-1EC0DC4FED5F}" type="pres">
      <dgm:prSet presAssocID="{63064F5A-9BA5-F249-854C-46F0060DB8A6}" presName="level2Shape" presStyleLbl="node4" presStyleIdx="8" presStyleCnt="15"/>
      <dgm:spPr/>
    </dgm:pt>
    <dgm:pt modelId="{A085DEA0-979C-5046-AFEA-8AE14591E191}" type="pres">
      <dgm:prSet presAssocID="{63064F5A-9BA5-F249-854C-46F0060DB8A6}" presName="hierChild3" presStyleCnt="0"/>
      <dgm:spPr/>
    </dgm:pt>
    <dgm:pt modelId="{F42274F2-87D4-1941-9E58-C40962B77318}" type="pres">
      <dgm:prSet presAssocID="{D05B8EB1-7596-CA42-8407-44ED430D972F}" presName="Name19" presStyleLbl="parChTrans1D4" presStyleIdx="9" presStyleCnt="15"/>
      <dgm:spPr/>
    </dgm:pt>
    <dgm:pt modelId="{7E00B393-3EF3-0143-AC6B-B7DA7715D0EE}" type="pres">
      <dgm:prSet presAssocID="{4D5BA587-31AE-4B4A-9E24-B74C8B64D80F}" presName="Name21" presStyleCnt="0"/>
      <dgm:spPr/>
    </dgm:pt>
    <dgm:pt modelId="{8F381610-FBBB-C042-932E-6FCCB17DAF3E}" type="pres">
      <dgm:prSet presAssocID="{4D5BA587-31AE-4B4A-9E24-B74C8B64D80F}" presName="level2Shape" presStyleLbl="node4" presStyleIdx="9" presStyleCnt="15"/>
      <dgm:spPr/>
    </dgm:pt>
    <dgm:pt modelId="{34D59E9A-0C12-4B45-87C5-9FF277D9B817}" type="pres">
      <dgm:prSet presAssocID="{4D5BA587-31AE-4B4A-9E24-B74C8B64D80F}" presName="hierChild3" presStyleCnt="0"/>
      <dgm:spPr/>
    </dgm:pt>
    <dgm:pt modelId="{3778264B-FF7B-9E48-B126-E1ACD7A2AD78}" type="pres">
      <dgm:prSet presAssocID="{B10A0EF5-7DF8-5E43-A738-CFBB2AA6A20C}" presName="Name19" presStyleLbl="parChTrans1D3" presStyleIdx="3" presStyleCnt="5"/>
      <dgm:spPr/>
    </dgm:pt>
    <dgm:pt modelId="{60E0516F-780A-8149-B931-E1AFD56224B4}" type="pres">
      <dgm:prSet presAssocID="{BA3BD093-4522-204B-9480-E98D5E1EA37A}" presName="Name21" presStyleCnt="0"/>
      <dgm:spPr/>
    </dgm:pt>
    <dgm:pt modelId="{66390CE7-AABD-1D49-B0BE-64EC2194EBB0}" type="pres">
      <dgm:prSet presAssocID="{BA3BD093-4522-204B-9480-E98D5E1EA37A}" presName="level2Shape" presStyleLbl="node3" presStyleIdx="3" presStyleCnt="5"/>
      <dgm:spPr/>
    </dgm:pt>
    <dgm:pt modelId="{3823A82D-C1E5-1E4C-BFC2-1649BADBCACE}" type="pres">
      <dgm:prSet presAssocID="{BA3BD093-4522-204B-9480-E98D5E1EA37A}" presName="hierChild3" presStyleCnt="0"/>
      <dgm:spPr/>
    </dgm:pt>
    <dgm:pt modelId="{C5DBCBE0-5BA2-A849-87D4-E4D27A77C6A7}" type="pres">
      <dgm:prSet presAssocID="{3419086E-C04F-1146-8575-8F287A707969}" presName="Name19" presStyleLbl="parChTrans1D4" presStyleIdx="10" presStyleCnt="15"/>
      <dgm:spPr/>
    </dgm:pt>
    <dgm:pt modelId="{2F0F4CD6-2F8D-074D-BEDC-FDFCCC2FF8DD}" type="pres">
      <dgm:prSet presAssocID="{F21B5944-AB87-264E-8A39-3C5AA792FC28}" presName="Name21" presStyleCnt="0"/>
      <dgm:spPr/>
    </dgm:pt>
    <dgm:pt modelId="{4A3BF51D-6ACD-2643-A8BF-165F65865473}" type="pres">
      <dgm:prSet presAssocID="{F21B5944-AB87-264E-8A39-3C5AA792FC28}" presName="level2Shape" presStyleLbl="node4" presStyleIdx="10" presStyleCnt="15"/>
      <dgm:spPr/>
    </dgm:pt>
    <dgm:pt modelId="{C463FACA-E67E-644C-AA66-8361B8A0FD57}" type="pres">
      <dgm:prSet presAssocID="{F21B5944-AB87-264E-8A39-3C5AA792FC28}" presName="hierChild3" presStyleCnt="0"/>
      <dgm:spPr/>
    </dgm:pt>
    <dgm:pt modelId="{7FF3385F-02BE-4647-A140-0BFC357615D1}" type="pres">
      <dgm:prSet presAssocID="{772E6E7A-0C90-5948-A87F-DBBCB4805415}" presName="Name19" presStyleLbl="parChTrans1D4" presStyleIdx="11" presStyleCnt="15"/>
      <dgm:spPr/>
    </dgm:pt>
    <dgm:pt modelId="{72C8D78A-9425-B343-8F5C-B281FB4A95F6}" type="pres">
      <dgm:prSet presAssocID="{FDE51881-7C95-A146-BAEF-64159AED8A2E}" presName="Name21" presStyleCnt="0"/>
      <dgm:spPr/>
    </dgm:pt>
    <dgm:pt modelId="{C9178C1E-12C4-CA44-8663-000DDC2409AF}" type="pres">
      <dgm:prSet presAssocID="{FDE51881-7C95-A146-BAEF-64159AED8A2E}" presName="level2Shape" presStyleLbl="node4" presStyleIdx="11" presStyleCnt="15"/>
      <dgm:spPr/>
    </dgm:pt>
    <dgm:pt modelId="{51188715-BC16-BF49-B63D-55C9DBBB3060}" type="pres">
      <dgm:prSet presAssocID="{FDE51881-7C95-A146-BAEF-64159AED8A2E}" presName="hierChild3" presStyleCnt="0"/>
      <dgm:spPr/>
    </dgm:pt>
    <dgm:pt modelId="{2B5350AF-067B-854F-A9D6-A25B22BF3F17}" type="pres">
      <dgm:prSet presAssocID="{FD41D376-184F-EA4C-BF31-BC5AB7F40540}" presName="Name19" presStyleLbl="parChTrans1D2" presStyleIdx="2" presStyleCnt="3"/>
      <dgm:spPr/>
    </dgm:pt>
    <dgm:pt modelId="{3EB84D88-AF99-C840-A234-29DC0A03CDAB}" type="pres">
      <dgm:prSet presAssocID="{8819224E-0133-8D47-AD5D-A2B8327AB223}" presName="Name21" presStyleCnt="0"/>
      <dgm:spPr/>
    </dgm:pt>
    <dgm:pt modelId="{E7F57F01-313F-9844-B239-17C57156B3D0}" type="pres">
      <dgm:prSet presAssocID="{8819224E-0133-8D47-AD5D-A2B8327AB223}" presName="level2Shape" presStyleLbl="node2" presStyleIdx="2" presStyleCnt="3"/>
      <dgm:spPr/>
    </dgm:pt>
    <dgm:pt modelId="{7C264DD3-9892-6140-9294-7EDDCDE09B47}" type="pres">
      <dgm:prSet presAssocID="{8819224E-0133-8D47-AD5D-A2B8327AB223}" presName="hierChild3" presStyleCnt="0"/>
      <dgm:spPr/>
    </dgm:pt>
    <dgm:pt modelId="{7ED8AED5-21DA-2343-ADE9-59686420C70D}" type="pres">
      <dgm:prSet presAssocID="{6AF8AB3A-DCB2-724C-86BF-125FC97C1427}" presName="Name19" presStyleLbl="parChTrans1D3" presStyleIdx="4" presStyleCnt="5"/>
      <dgm:spPr/>
    </dgm:pt>
    <dgm:pt modelId="{1C5702CC-C594-0A49-BCA0-B686FD3834F4}" type="pres">
      <dgm:prSet presAssocID="{AF562F70-9EE6-FF4A-AFA6-7170E39B25E7}" presName="Name21" presStyleCnt="0"/>
      <dgm:spPr/>
    </dgm:pt>
    <dgm:pt modelId="{0DBE95A1-93BA-5C4C-AC10-592B28E560F6}" type="pres">
      <dgm:prSet presAssocID="{AF562F70-9EE6-FF4A-AFA6-7170E39B25E7}" presName="level2Shape" presStyleLbl="node3" presStyleIdx="4" presStyleCnt="5"/>
      <dgm:spPr/>
    </dgm:pt>
    <dgm:pt modelId="{1FCF0539-2A8F-244C-B175-1C3B2AB57E08}" type="pres">
      <dgm:prSet presAssocID="{AF562F70-9EE6-FF4A-AFA6-7170E39B25E7}" presName="hierChild3" presStyleCnt="0"/>
      <dgm:spPr/>
    </dgm:pt>
    <dgm:pt modelId="{24FA8416-3DC3-F449-B2CB-9B005C17B75B}" type="pres">
      <dgm:prSet presAssocID="{B74B0418-9841-EF49-B568-34C7DF84D0E3}" presName="Name19" presStyleLbl="parChTrans1D4" presStyleIdx="12" presStyleCnt="15"/>
      <dgm:spPr/>
    </dgm:pt>
    <dgm:pt modelId="{E8D22F5B-D0B6-0247-9FD9-45B22B8F59A3}" type="pres">
      <dgm:prSet presAssocID="{C5EAB315-FAA3-CF4C-B1F8-15A1D09D889F}" presName="Name21" presStyleCnt="0"/>
      <dgm:spPr/>
    </dgm:pt>
    <dgm:pt modelId="{0672E371-237F-8A48-BC40-4E6E81EDBE05}" type="pres">
      <dgm:prSet presAssocID="{C5EAB315-FAA3-CF4C-B1F8-15A1D09D889F}" presName="level2Shape" presStyleLbl="node4" presStyleIdx="12" presStyleCnt="15"/>
      <dgm:spPr/>
    </dgm:pt>
    <dgm:pt modelId="{3F2AB3AF-9AF3-FE4B-81D5-B8FE52839B6C}" type="pres">
      <dgm:prSet presAssocID="{C5EAB315-FAA3-CF4C-B1F8-15A1D09D889F}" presName="hierChild3" presStyleCnt="0"/>
      <dgm:spPr/>
    </dgm:pt>
    <dgm:pt modelId="{4149F53A-9FA6-A34C-9D13-E3322D51E4D3}" type="pres">
      <dgm:prSet presAssocID="{DF3238A9-9E11-2F48-A84C-6671D9F12E48}" presName="Name19" presStyleLbl="parChTrans1D4" presStyleIdx="13" presStyleCnt="15"/>
      <dgm:spPr/>
    </dgm:pt>
    <dgm:pt modelId="{BD31D99D-8F15-4342-8081-3FC94585F1FE}" type="pres">
      <dgm:prSet presAssocID="{3027E218-E714-5349-B52D-8F0D60A2CF19}" presName="Name21" presStyleCnt="0"/>
      <dgm:spPr/>
    </dgm:pt>
    <dgm:pt modelId="{DBDACBC6-CD69-2C49-B5A3-49FB242FEB33}" type="pres">
      <dgm:prSet presAssocID="{3027E218-E714-5349-B52D-8F0D60A2CF19}" presName="level2Shape" presStyleLbl="node4" presStyleIdx="13" presStyleCnt="15"/>
      <dgm:spPr/>
    </dgm:pt>
    <dgm:pt modelId="{41583DB0-4574-7243-9FDC-BC4DD8C4E2FC}" type="pres">
      <dgm:prSet presAssocID="{3027E218-E714-5349-B52D-8F0D60A2CF19}" presName="hierChild3" presStyleCnt="0"/>
      <dgm:spPr/>
    </dgm:pt>
    <dgm:pt modelId="{55E08EDB-B8D9-BA4C-9624-3ED33C537FE6}" type="pres">
      <dgm:prSet presAssocID="{2CC1EA9E-8867-0E4B-886A-7023252F5806}" presName="Name19" presStyleLbl="parChTrans1D4" presStyleIdx="14" presStyleCnt="15"/>
      <dgm:spPr/>
    </dgm:pt>
    <dgm:pt modelId="{19A868CA-3661-644D-B784-364D65E396CD}" type="pres">
      <dgm:prSet presAssocID="{4A16AA1C-8BE2-C44B-8F3D-D1413D71D50D}" presName="Name21" presStyleCnt="0"/>
      <dgm:spPr/>
    </dgm:pt>
    <dgm:pt modelId="{69AF97FF-D079-EA4B-BF41-FFDCEC3F4101}" type="pres">
      <dgm:prSet presAssocID="{4A16AA1C-8BE2-C44B-8F3D-D1413D71D50D}" presName="level2Shape" presStyleLbl="node4" presStyleIdx="14" presStyleCnt="15"/>
      <dgm:spPr/>
    </dgm:pt>
    <dgm:pt modelId="{5EB3E3B4-9BFE-684D-BAB4-F57E43DDCC5E}" type="pres">
      <dgm:prSet presAssocID="{4A16AA1C-8BE2-C44B-8F3D-D1413D71D50D}" presName="hierChild3" presStyleCnt="0"/>
      <dgm:spPr/>
    </dgm:pt>
    <dgm:pt modelId="{886A33AD-845D-744B-A69E-4A40B90306AD}" type="pres">
      <dgm:prSet presAssocID="{A2160965-5978-6843-84E6-7B4B50269735}" presName="bgShapesFlow" presStyleCnt="0"/>
      <dgm:spPr/>
    </dgm:pt>
  </dgm:ptLst>
  <dgm:cxnLst>
    <dgm:cxn modelId="{B2168F00-3C90-7145-8CDE-8F9B678A298E}" srcId="{8EE1DCDD-AF51-C946-BFAD-95AD3DB4096E}" destId="{EB0574DE-DF53-F44C-A8C9-57CC130B9208}" srcOrd="0" destOrd="0" parTransId="{5F4EFB57-9830-4647-8EC5-A7C96DA6D15E}" sibTransId="{2C39C5D2-95F8-2743-93ED-96317DC21707}"/>
    <dgm:cxn modelId="{5E268805-2DE2-E74F-92BD-76E3D6E9958D}" type="presOf" srcId="{67BAA11D-3F5E-DD46-97EB-4850AB03710C}" destId="{ADB43CCF-06BA-3340-A6BD-53BDF7FB3E87}" srcOrd="0" destOrd="0" presId="urn:microsoft.com/office/officeart/2005/8/layout/hierarchy6"/>
    <dgm:cxn modelId="{3D820806-59D6-2A4F-9640-5DC3C11BD025}" type="presOf" srcId="{8819224E-0133-8D47-AD5D-A2B8327AB223}" destId="{E7F57F01-313F-9844-B239-17C57156B3D0}" srcOrd="0" destOrd="0" presId="urn:microsoft.com/office/officeart/2005/8/layout/hierarchy6"/>
    <dgm:cxn modelId="{3C53A506-F8EB-F549-8CC1-CEF949227DEA}" type="presOf" srcId="{77CAA03B-2572-6B48-A613-E92019EFB90D}" destId="{7F13C7AE-D767-B246-B312-2584CCEBFB52}" srcOrd="0" destOrd="0" presId="urn:microsoft.com/office/officeart/2005/8/layout/hierarchy6"/>
    <dgm:cxn modelId="{DB8A7D0A-00FE-8345-9027-37EC6698ACF4}" srcId="{2EE71C6E-B079-E64A-9487-48806473BE2D}" destId="{FF49AFB1-67B1-DE4E-A740-99D8C0F72F48}" srcOrd="0" destOrd="0" parTransId="{B2708036-F621-A842-96B8-59E2748BBAD1}" sibTransId="{D4AD93F1-44C4-364F-A713-96FE2FEAA2FA}"/>
    <dgm:cxn modelId="{CE44A90B-D925-D84C-A17C-4A4608E45A79}" srcId="{C5EAB315-FAA3-CF4C-B1F8-15A1D09D889F}" destId="{4A16AA1C-8BE2-C44B-8F3D-D1413D71D50D}" srcOrd="1" destOrd="0" parTransId="{2CC1EA9E-8867-0E4B-886A-7023252F5806}" sibTransId="{EE1A0D16-47C0-414F-A757-22E0C654E513}"/>
    <dgm:cxn modelId="{AA6C190D-3A12-3047-A8E7-DCE718B009B9}" type="presOf" srcId="{F21B5944-AB87-264E-8A39-3C5AA792FC28}" destId="{4A3BF51D-6ACD-2643-A8BF-165F65865473}" srcOrd="0" destOrd="0" presId="urn:microsoft.com/office/officeart/2005/8/layout/hierarchy6"/>
    <dgm:cxn modelId="{F06AEA0E-F30E-5349-9110-E2EDCDDD30A9}" srcId="{4C163925-77EA-7C41-9402-608AD65463CD}" destId="{8011EEDA-E58B-C841-BBD1-1E92C7518F1C}" srcOrd="1" destOrd="0" parTransId="{B7F7EEE8-D032-A34F-B9E7-042C495290AB}" sibTransId="{E65D0AE9-86F8-984A-92EB-0C23C9291C73}"/>
    <dgm:cxn modelId="{5AA18812-FAFC-C944-B099-5534A287B78A}" srcId="{63064F5A-9BA5-F249-854C-46F0060DB8A6}" destId="{4D5BA587-31AE-4B4A-9E24-B74C8B64D80F}" srcOrd="0" destOrd="0" parTransId="{D05B8EB1-7596-CA42-8407-44ED430D972F}" sibTransId="{114D3D24-67B1-A247-8992-A4A4A3A589A9}"/>
    <dgm:cxn modelId="{3C949714-9AEF-6241-A511-CCA4B03A395D}" type="presOf" srcId="{4C163925-77EA-7C41-9402-608AD65463CD}" destId="{3A04BADF-F59D-DA45-B377-8FF36FB92909}" srcOrd="0" destOrd="0" presId="urn:microsoft.com/office/officeart/2005/8/layout/hierarchy6"/>
    <dgm:cxn modelId="{978FAE15-A728-FE48-8BDB-CD264697CB8F}" srcId="{77CAA03B-2572-6B48-A613-E92019EFB90D}" destId="{780C67D4-11FA-5D40-8B4E-2253B878C709}" srcOrd="1" destOrd="0" parTransId="{67BAA11D-3F5E-DD46-97EB-4850AB03710C}" sibTransId="{3D14FA36-BE75-8A44-8623-7EAECD4CB528}"/>
    <dgm:cxn modelId="{C8B91B1A-4691-EA4B-99AD-FB7748B22ECC}" type="presOf" srcId="{B74B0418-9841-EF49-B568-34C7DF84D0E3}" destId="{24FA8416-3DC3-F449-B2CB-9B005C17B75B}" srcOrd="0" destOrd="0" presId="urn:microsoft.com/office/officeart/2005/8/layout/hierarchy6"/>
    <dgm:cxn modelId="{9651661C-051F-3448-ACA3-97E1FD8CA93C}" type="presOf" srcId="{6AF8AB3A-DCB2-724C-86BF-125FC97C1427}" destId="{7ED8AED5-21DA-2343-ADE9-59686420C70D}" srcOrd="0" destOrd="0" presId="urn:microsoft.com/office/officeart/2005/8/layout/hierarchy6"/>
    <dgm:cxn modelId="{2BDB1722-F79B-134D-AACB-67FCCE1A120B}" srcId="{780C67D4-11FA-5D40-8B4E-2253B878C709}" destId="{2EE71C6E-B079-E64A-9487-48806473BE2D}" srcOrd="0" destOrd="0" parTransId="{51AAEAD0-BC08-1940-A22F-CB8676A6EDB9}" sibTransId="{8B115B88-57BB-1040-B05E-1CB6BB3D4AD9}"/>
    <dgm:cxn modelId="{536D0328-9B0B-DF49-B535-875FFFC36CEF}" srcId="{C5EAB315-FAA3-CF4C-B1F8-15A1D09D889F}" destId="{3027E218-E714-5349-B52D-8F0D60A2CF19}" srcOrd="0" destOrd="0" parTransId="{DF3238A9-9E11-2F48-A84C-6671D9F12E48}" sibTransId="{68330929-69E6-6B44-A796-706F1E7ECA7C}"/>
    <dgm:cxn modelId="{6EEF692A-9783-194B-A936-4AEA3C883F3E}" srcId="{77CAA03B-2572-6B48-A613-E92019EFB90D}" destId="{8EE1DCDD-AF51-C946-BFAD-95AD3DB4096E}" srcOrd="0" destOrd="0" parTransId="{78C2B7E3-5712-6B44-BA1E-4DA8642EED46}" sibTransId="{8ECC8CF2-24CF-1A4B-BA62-1DBDB8663594}"/>
    <dgm:cxn modelId="{00E0FF2B-CE8A-E04C-B561-F3ABA41B21FE}" type="presOf" srcId="{63D1A10D-4C02-BB4C-9F68-237AED9A162A}" destId="{58FE012B-363C-6C4C-86E0-8AC5FA8B1AEF}" srcOrd="0" destOrd="0" presId="urn:microsoft.com/office/officeart/2005/8/layout/hierarchy6"/>
    <dgm:cxn modelId="{914AFF39-8B3E-CD43-A9C3-1BD0C210D9EA}" type="presOf" srcId="{B913253F-51D0-F24E-A971-51159B414697}" destId="{289F6DA7-4BD4-A843-8C80-CF4816221371}" srcOrd="0" destOrd="0" presId="urn:microsoft.com/office/officeart/2005/8/layout/hierarchy6"/>
    <dgm:cxn modelId="{F2A82D3B-BD60-C348-86A4-318DD758DE46}" type="presOf" srcId="{DA311356-0F14-C943-B0B6-1F23E5E52145}" destId="{AE491023-14FD-3941-85B6-C663B3A21B27}" srcOrd="0" destOrd="0" presId="urn:microsoft.com/office/officeart/2005/8/layout/hierarchy6"/>
    <dgm:cxn modelId="{241BBA3D-2F01-7F47-AAB9-30828489B70A}" type="presOf" srcId="{914452F2-3EC1-0C41-987F-C103AC26DF6E}" destId="{DD63AEA3-1C5D-264B-A3AA-0903F3DEDCD0}" srcOrd="0" destOrd="0" presId="urn:microsoft.com/office/officeart/2005/8/layout/hierarchy6"/>
    <dgm:cxn modelId="{55B0D73D-B08A-BD43-8012-183ABD2825CE}" type="presOf" srcId="{780C67D4-11FA-5D40-8B4E-2253B878C709}" destId="{F19701EB-6282-6446-ACC5-E28F5E656C44}" srcOrd="0" destOrd="0" presId="urn:microsoft.com/office/officeart/2005/8/layout/hierarchy6"/>
    <dgm:cxn modelId="{C0116442-A211-5240-AD6E-5CA1E609ED66}" srcId="{BA3BD093-4522-204B-9480-E98D5E1EA37A}" destId="{F21B5944-AB87-264E-8A39-3C5AA792FC28}" srcOrd="0" destOrd="0" parTransId="{3419086E-C04F-1146-8575-8F287A707969}" sibTransId="{FC748787-6DA9-384E-80AE-62A6C282A852}"/>
    <dgm:cxn modelId="{FCCB8D4D-BFA4-BD4D-A73B-D753B5F6CBF8}" srcId="{AF562F70-9EE6-FF4A-AFA6-7170E39B25E7}" destId="{C5EAB315-FAA3-CF4C-B1F8-15A1D09D889F}" srcOrd="0" destOrd="0" parTransId="{B74B0418-9841-EF49-B568-34C7DF84D0E3}" sibTransId="{E0599E94-A6F3-0E4C-97A3-DD76209BBC63}"/>
    <dgm:cxn modelId="{D4F6045C-8970-D042-AE20-DB0A95E76D9E}" srcId="{A2160965-5978-6843-84E6-7B4B50269735}" destId="{77CAA03B-2572-6B48-A613-E92019EFB90D}" srcOrd="0" destOrd="0" parTransId="{1C58868B-89E3-5847-99F1-DBA6CEAC4611}" sibTransId="{D9D10B57-AD1B-E14E-A5DD-FCE5DA5EC282}"/>
    <dgm:cxn modelId="{9DE9AA5D-49D8-2A49-82DB-93E49BC27604}" type="presOf" srcId="{4D5BA587-31AE-4B4A-9E24-B74C8B64D80F}" destId="{8F381610-FBBB-C042-932E-6FCCB17DAF3E}" srcOrd="0" destOrd="0" presId="urn:microsoft.com/office/officeart/2005/8/layout/hierarchy6"/>
    <dgm:cxn modelId="{8513415E-17B0-194C-8387-C9F8B7CF0675}" srcId="{780C67D4-11FA-5D40-8B4E-2253B878C709}" destId="{BA3BD093-4522-204B-9480-E98D5E1EA37A}" srcOrd="1" destOrd="0" parTransId="{B10A0EF5-7DF8-5E43-A738-CFBB2AA6A20C}" sibTransId="{A53DE3F0-6E69-884C-B751-3FB54825C54B}"/>
    <dgm:cxn modelId="{5CC9135F-2CBC-B848-A2A2-8CEA2E0583DA}" type="presOf" srcId="{AF6F13E4-8E5A-2540-9D6E-FB5FABB50BF0}" destId="{21BFE0DD-5934-044E-93F6-07B71817A5E3}" srcOrd="0" destOrd="0" presId="urn:microsoft.com/office/officeart/2005/8/layout/hierarchy6"/>
    <dgm:cxn modelId="{F99A7467-7D43-C946-BB11-B18C7BC1669F}" type="presOf" srcId="{B10A0EF5-7DF8-5E43-A738-CFBB2AA6A20C}" destId="{3778264B-FF7B-9E48-B126-E1ACD7A2AD78}" srcOrd="0" destOrd="0" presId="urn:microsoft.com/office/officeart/2005/8/layout/hierarchy6"/>
    <dgm:cxn modelId="{BE94B767-C333-1C4E-A10A-299327FFA8EF}" type="presOf" srcId="{EB0574DE-DF53-F44C-A8C9-57CC130B9208}" destId="{51D51D8D-A47A-0141-987A-2F5FFA2DA524}" srcOrd="0" destOrd="0" presId="urn:microsoft.com/office/officeart/2005/8/layout/hierarchy6"/>
    <dgm:cxn modelId="{73F2FD67-3685-B84E-A8C3-B05C1951984C}" type="presOf" srcId="{8011EEDA-E58B-C841-BBD1-1E92C7518F1C}" destId="{599604A5-CE57-7442-A693-F174728825A2}" srcOrd="0" destOrd="0" presId="urn:microsoft.com/office/officeart/2005/8/layout/hierarchy6"/>
    <dgm:cxn modelId="{F326416C-E638-9847-BD5C-90D7314E71CD}" srcId="{77CAA03B-2572-6B48-A613-E92019EFB90D}" destId="{8819224E-0133-8D47-AD5D-A2B8327AB223}" srcOrd="2" destOrd="0" parTransId="{FD41D376-184F-EA4C-BF31-BC5AB7F40540}" sibTransId="{CAAE9AA7-CE00-0940-8F92-1B43A105983F}"/>
    <dgm:cxn modelId="{734D2C6D-EA7E-A147-A5C7-26B47BA30248}" srcId="{8819224E-0133-8D47-AD5D-A2B8327AB223}" destId="{AF562F70-9EE6-FF4A-AFA6-7170E39B25E7}" srcOrd="0" destOrd="0" parTransId="{6AF8AB3A-DCB2-724C-86BF-125FC97C1427}" sibTransId="{43B9241C-8D44-BE4C-8A93-B0899CD0BFF8}"/>
    <dgm:cxn modelId="{0882DC70-16B5-D449-BFAF-1E2A71316BCD}" type="presOf" srcId="{FDE51881-7C95-A146-BAEF-64159AED8A2E}" destId="{C9178C1E-12C4-CA44-8663-000DDC2409AF}" srcOrd="0" destOrd="0" presId="urn:microsoft.com/office/officeart/2005/8/layout/hierarchy6"/>
    <dgm:cxn modelId="{0E9D1376-7C35-B54D-8B25-AA13F616EFF8}" srcId="{F21B5944-AB87-264E-8A39-3C5AA792FC28}" destId="{FDE51881-7C95-A146-BAEF-64159AED8A2E}" srcOrd="0" destOrd="0" parTransId="{772E6E7A-0C90-5948-A87F-DBBCB4805415}" sibTransId="{77BCF088-10EF-F240-A3E2-2A7653D85FE8}"/>
    <dgm:cxn modelId="{D6E09677-66F8-8043-8648-9D2D9E6ED7C0}" srcId="{E6A3D80C-617B-B04A-B489-4937E2DC0E0E}" destId="{DA311356-0F14-C943-B0B6-1F23E5E52145}" srcOrd="0" destOrd="0" parTransId="{B913253F-51D0-F24E-A971-51159B414697}" sibTransId="{2CF5803C-20F0-C641-BE5E-155E8439EE38}"/>
    <dgm:cxn modelId="{05BBE27A-46F4-7D44-9963-1F4ADE2E876F}" type="presOf" srcId="{B2708036-F621-A842-96B8-59E2748BBAD1}" destId="{7546E68E-CB4D-F248-AB1F-58CD2765ACE9}" srcOrd="0" destOrd="0" presId="urn:microsoft.com/office/officeart/2005/8/layout/hierarchy6"/>
    <dgm:cxn modelId="{2EFA227E-2753-0943-9758-E00C3CA24F3B}" type="presOf" srcId="{FD41D376-184F-EA4C-BF31-BC5AB7F40540}" destId="{2B5350AF-067B-854F-A9D6-A25B22BF3F17}" srcOrd="0" destOrd="0" presId="urn:microsoft.com/office/officeart/2005/8/layout/hierarchy6"/>
    <dgm:cxn modelId="{0C32C781-1705-7D41-AA14-C633F53AA86E}" type="presOf" srcId="{2CC1EA9E-8867-0E4B-886A-7023252F5806}" destId="{55E08EDB-B8D9-BA4C-9624-3ED33C537FE6}" srcOrd="0" destOrd="0" presId="urn:microsoft.com/office/officeart/2005/8/layout/hierarchy6"/>
    <dgm:cxn modelId="{58280E87-BBA7-2F41-B0E4-4B4E7908A845}" srcId="{8EE1DCDD-AF51-C946-BFAD-95AD3DB4096E}" destId="{E6A3D80C-617B-B04A-B489-4937E2DC0E0E}" srcOrd="1" destOrd="0" parTransId="{19478D33-3028-F741-8665-78E50F1DCE94}" sibTransId="{B05BD7BC-E851-D94A-96D3-31A8AD63B5A9}"/>
    <dgm:cxn modelId="{7C642788-0FCE-984F-A38C-819EF890B3D3}" srcId="{FF49AFB1-67B1-DE4E-A740-99D8C0F72F48}" destId="{914452F2-3EC1-0C41-987F-C103AC26DF6E}" srcOrd="0" destOrd="0" parTransId="{4964BBDC-D9AD-AB43-8AC8-278D729ABFD4}" sibTransId="{5C3831EC-27E9-F540-AB22-704AEEF8E20B}"/>
    <dgm:cxn modelId="{7C471C8A-4E29-9E44-81FB-AA61E50DEDA4}" srcId="{2EE71C6E-B079-E64A-9487-48806473BE2D}" destId="{63064F5A-9BA5-F249-854C-46F0060DB8A6}" srcOrd="1" destOrd="0" parTransId="{06A11B2F-58B2-084D-8EAC-B0E3613236E0}" sibTransId="{88255E00-508F-424B-91FA-3014836C2AE8}"/>
    <dgm:cxn modelId="{0B69178B-05D2-884B-BD6D-0CEA84728CF4}" type="presOf" srcId="{7F695320-CBF4-0243-ABCC-71338BE7DDDA}" destId="{7D11DE9D-443E-704D-9F4B-57424710FF30}" srcOrd="0" destOrd="0" presId="urn:microsoft.com/office/officeart/2005/8/layout/hierarchy6"/>
    <dgm:cxn modelId="{54597F8B-7761-C844-B573-EADA1475BF90}" type="presOf" srcId="{4A16AA1C-8BE2-C44B-8F3D-D1413D71D50D}" destId="{69AF97FF-D079-EA4B-BF41-FFDCEC3F4101}" srcOrd="0" destOrd="0" presId="urn:microsoft.com/office/officeart/2005/8/layout/hierarchy6"/>
    <dgm:cxn modelId="{16F56E91-559F-1649-8653-E5C9253444AC}" type="presOf" srcId="{51AAEAD0-BC08-1940-A22F-CB8676A6EDB9}" destId="{5C88B238-3E0E-C147-BD5F-5C15C3F09638}" srcOrd="0" destOrd="0" presId="urn:microsoft.com/office/officeart/2005/8/layout/hierarchy6"/>
    <dgm:cxn modelId="{3C1A2998-E482-1D46-B66D-6ECB2F01C6EA}" type="presOf" srcId="{06A11B2F-58B2-084D-8EAC-B0E3613236E0}" destId="{AC48CE7E-3586-474B-8746-59893682EE96}" srcOrd="0" destOrd="0" presId="urn:microsoft.com/office/officeart/2005/8/layout/hierarchy6"/>
    <dgm:cxn modelId="{3E3BD399-DF58-A14A-9261-7087625370A8}" type="presOf" srcId="{AF562F70-9EE6-FF4A-AFA6-7170E39B25E7}" destId="{0DBE95A1-93BA-5C4C-AC10-592B28E560F6}" srcOrd="0" destOrd="0" presId="urn:microsoft.com/office/officeart/2005/8/layout/hierarchy6"/>
    <dgm:cxn modelId="{D9BAD59B-A92A-8E4C-9804-78F4EBD8D85E}" srcId="{EB0574DE-DF53-F44C-A8C9-57CC130B9208}" destId="{4C163925-77EA-7C41-9402-608AD65463CD}" srcOrd="0" destOrd="0" parTransId="{AF6F13E4-8E5A-2540-9D6E-FB5FABB50BF0}" sibTransId="{55C1DD18-E4F5-1A4E-A2BB-C967FFFBB312}"/>
    <dgm:cxn modelId="{E9B2DFA3-EE5F-3D4C-994A-F0CE6FD85D7E}" type="presOf" srcId="{C5EAB315-FAA3-CF4C-B1F8-15A1D09D889F}" destId="{0672E371-237F-8A48-BC40-4E6E81EDBE05}" srcOrd="0" destOrd="0" presId="urn:microsoft.com/office/officeart/2005/8/layout/hierarchy6"/>
    <dgm:cxn modelId="{4E33E9A9-5C41-EA48-902E-C3D444DADDD1}" type="presOf" srcId="{ED0455A3-68A1-124A-BB66-192AC0241615}" destId="{98FCA3CC-05FC-3043-9E5B-BA1F6DA4868C}" srcOrd="0" destOrd="0" presId="urn:microsoft.com/office/officeart/2005/8/layout/hierarchy6"/>
    <dgm:cxn modelId="{EFB8C5AE-611E-1042-A01F-9A244AB5E3A5}" type="presOf" srcId="{78C2B7E3-5712-6B44-BA1E-4DA8642EED46}" destId="{1512C934-4BAE-7148-9E88-B5763A8D25B4}" srcOrd="0" destOrd="0" presId="urn:microsoft.com/office/officeart/2005/8/layout/hierarchy6"/>
    <dgm:cxn modelId="{8EFAF8B5-8395-CD4F-9EE8-C5999BCAA891}" srcId="{DA311356-0F14-C943-B0B6-1F23E5E52145}" destId="{F6CEA36C-040E-594C-81CE-1B5FA74442BD}" srcOrd="0" destOrd="0" parTransId="{7F695320-CBF4-0243-ABCC-71338BE7DDDA}" sibTransId="{26AB0117-A38E-3841-8604-DFC38CA433E5}"/>
    <dgm:cxn modelId="{DD02ECB8-D55D-3C47-A1D6-4C2E8C4F5966}" type="presOf" srcId="{F6CEA36C-040E-594C-81CE-1B5FA74442BD}" destId="{9856BC59-9216-C74C-88FC-DD675E60EE0B}" srcOrd="0" destOrd="0" presId="urn:microsoft.com/office/officeart/2005/8/layout/hierarchy6"/>
    <dgm:cxn modelId="{DBB55EB9-615D-B744-8715-1E3E59F33CED}" type="presOf" srcId="{5F4EFB57-9830-4647-8EC5-A7C96DA6D15E}" destId="{7C29121E-305B-454F-862A-2A662F3AD564}" srcOrd="0" destOrd="0" presId="urn:microsoft.com/office/officeart/2005/8/layout/hierarchy6"/>
    <dgm:cxn modelId="{DBAD6CBA-A842-BF4A-96B2-B926CBE0EFEC}" type="presOf" srcId="{19478D33-3028-F741-8665-78E50F1DCE94}" destId="{8C5E89B6-3A65-F140-8F04-3CC315EE2D4F}" srcOrd="0" destOrd="0" presId="urn:microsoft.com/office/officeart/2005/8/layout/hierarchy6"/>
    <dgm:cxn modelId="{3C19EEC0-0CED-944C-8D88-72A2D4F9B693}" type="presOf" srcId="{772E6E7A-0C90-5948-A87F-DBBCB4805415}" destId="{7FF3385F-02BE-4647-A140-0BFC357615D1}" srcOrd="0" destOrd="0" presId="urn:microsoft.com/office/officeart/2005/8/layout/hierarchy6"/>
    <dgm:cxn modelId="{0C461BC4-AD33-EE40-A4A0-68410A493C45}" type="presOf" srcId="{DF3238A9-9E11-2F48-A84C-6671D9F12E48}" destId="{4149F53A-9FA6-A34C-9D13-E3322D51E4D3}" srcOrd="0" destOrd="0" presId="urn:microsoft.com/office/officeart/2005/8/layout/hierarchy6"/>
    <dgm:cxn modelId="{C64A39C5-F238-4046-9638-146F631B2F98}" type="presOf" srcId="{6D572D4D-1C42-1649-A199-9091D1AA92B2}" destId="{0E2FDD46-B10E-2D42-BA2E-A830A7D56C04}" srcOrd="0" destOrd="0" presId="urn:microsoft.com/office/officeart/2005/8/layout/hierarchy6"/>
    <dgm:cxn modelId="{FD7701C8-8CFE-3448-90C9-5BF9AA8CABEA}" type="presOf" srcId="{63064F5A-9BA5-F249-854C-46F0060DB8A6}" destId="{B3B0BB9D-8E6E-2F4D-8825-1EC0DC4FED5F}" srcOrd="0" destOrd="0" presId="urn:microsoft.com/office/officeart/2005/8/layout/hierarchy6"/>
    <dgm:cxn modelId="{849950CE-6951-A44D-9A6B-C9D06C00457E}" type="presOf" srcId="{FF49AFB1-67B1-DE4E-A740-99D8C0F72F48}" destId="{DBE30E7B-638E-9647-9605-1F6B0CF59404}" srcOrd="0" destOrd="0" presId="urn:microsoft.com/office/officeart/2005/8/layout/hierarchy6"/>
    <dgm:cxn modelId="{838496DE-5CF3-C640-A340-1D5E1CF26576}" type="presOf" srcId="{E6A3D80C-617B-B04A-B489-4937E2DC0E0E}" destId="{4681BCD1-B43B-CC46-A255-FB2EF6744A32}" srcOrd="0" destOrd="0" presId="urn:microsoft.com/office/officeart/2005/8/layout/hierarchy6"/>
    <dgm:cxn modelId="{D5E401E0-CD9B-0149-8625-69221D6BB426}" type="presOf" srcId="{3027E218-E714-5349-B52D-8F0D60A2CF19}" destId="{DBDACBC6-CD69-2C49-B5A3-49FB242FEB33}" srcOrd="0" destOrd="0" presId="urn:microsoft.com/office/officeart/2005/8/layout/hierarchy6"/>
    <dgm:cxn modelId="{2FE88AE6-2B90-554B-AA16-227B50F6102C}" type="presOf" srcId="{3419086E-C04F-1146-8575-8F287A707969}" destId="{C5DBCBE0-5BA2-A849-87D4-E4D27A77C6A7}" srcOrd="0" destOrd="0" presId="urn:microsoft.com/office/officeart/2005/8/layout/hierarchy6"/>
    <dgm:cxn modelId="{38A88EE7-7BAF-1B43-9C5F-0BAB5958453A}" type="presOf" srcId="{2EE71C6E-B079-E64A-9487-48806473BE2D}" destId="{D200EF30-12C1-804A-B797-6D4389823313}" srcOrd="0" destOrd="0" presId="urn:microsoft.com/office/officeart/2005/8/layout/hierarchy6"/>
    <dgm:cxn modelId="{08B970EB-D4E0-8D49-B6CB-5460571F1CB8}" type="presOf" srcId="{8EE1DCDD-AF51-C946-BFAD-95AD3DB4096E}" destId="{B5F22BEA-1078-9C4D-BF0A-92A16E0002E5}" srcOrd="0" destOrd="0" presId="urn:microsoft.com/office/officeart/2005/8/layout/hierarchy6"/>
    <dgm:cxn modelId="{65E565ED-1867-5647-97E0-AB676E6A1D9F}" type="presOf" srcId="{D05B8EB1-7596-CA42-8407-44ED430D972F}" destId="{F42274F2-87D4-1941-9E58-C40962B77318}" srcOrd="0" destOrd="0" presId="urn:microsoft.com/office/officeart/2005/8/layout/hierarchy6"/>
    <dgm:cxn modelId="{DB33E3F2-4BD5-F147-BB11-EA30A46F15B6}" type="presOf" srcId="{74315DDF-73E9-354D-ABA8-50BFC1C1F345}" destId="{F4EEDF0C-7E1C-424F-B011-620F2D6340A0}" srcOrd="0" destOrd="0" presId="urn:microsoft.com/office/officeart/2005/8/layout/hierarchy6"/>
    <dgm:cxn modelId="{2D5213F6-F5C7-A948-94DD-9F02B7019FC3}" type="presOf" srcId="{B7F7EEE8-D032-A34F-B9E7-042C495290AB}" destId="{FFD4F5EF-73A0-6349-9163-86DA71CCFB7F}" srcOrd="0" destOrd="0" presId="urn:microsoft.com/office/officeart/2005/8/layout/hierarchy6"/>
    <dgm:cxn modelId="{565C8DF6-4600-BF4C-BC4E-11823AA3ADAC}" type="presOf" srcId="{A2160965-5978-6843-84E6-7B4B50269735}" destId="{E4AB4E6B-C86A-0347-A943-1EE75950B3A8}" srcOrd="0" destOrd="0" presId="urn:microsoft.com/office/officeart/2005/8/layout/hierarchy6"/>
    <dgm:cxn modelId="{BE05FDF6-3AE9-AB48-BDE5-37FD65FE511B}" srcId="{4C163925-77EA-7C41-9402-608AD65463CD}" destId="{6D572D4D-1C42-1649-A199-9091D1AA92B2}" srcOrd="0" destOrd="0" parTransId="{ED0455A3-68A1-124A-BB66-192AC0241615}" sibTransId="{08B72A05-B99A-D84F-98F2-A38F2608ECE2}"/>
    <dgm:cxn modelId="{8B43A8FA-2A08-7A40-A346-B9699F6DDA36}" type="presOf" srcId="{BA3BD093-4522-204B-9480-E98D5E1EA37A}" destId="{66390CE7-AABD-1D49-B0BE-64EC2194EBB0}" srcOrd="0" destOrd="0" presId="urn:microsoft.com/office/officeart/2005/8/layout/hierarchy6"/>
    <dgm:cxn modelId="{B44483FB-5030-704F-860D-9DDFDD05D17D}" type="presOf" srcId="{4964BBDC-D9AD-AB43-8AC8-278D729ABFD4}" destId="{B783C20F-AF0E-F84A-B247-E90A3AF42FD1}" srcOrd="0" destOrd="0" presId="urn:microsoft.com/office/officeart/2005/8/layout/hierarchy6"/>
    <dgm:cxn modelId="{4DB5DBFD-5B29-384E-B042-1967AEEC2BF9}" srcId="{DA311356-0F14-C943-B0B6-1F23E5E52145}" destId="{63D1A10D-4C02-BB4C-9F68-237AED9A162A}" srcOrd="1" destOrd="0" parTransId="{74315DDF-73E9-354D-ABA8-50BFC1C1F345}" sibTransId="{B5377787-6AF6-674F-968C-FA7B9B2E7CA6}"/>
    <dgm:cxn modelId="{144F22A8-DD02-644F-81A1-C14B9EE41D8A}" type="presParOf" srcId="{E4AB4E6B-C86A-0347-A943-1EE75950B3A8}" destId="{FFE0D232-3D5C-854F-A532-51E0BAAC02DF}" srcOrd="0" destOrd="0" presId="urn:microsoft.com/office/officeart/2005/8/layout/hierarchy6"/>
    <dgm:cxn modelId="{2827129C-FDBE-C045-9CE5-649ECAB450DA}" type="presParOf" srcId="{FFE0D232-3D5C-854F-A532-51E0BAAC02DF}" destId="{37EFC14A-65AE-4C4D-9EA6-40DE21C90E43}" srcOrd="0" destOrd="0" presId="urn:microsoft.com/office/officeart/2005/8/layout/hierarchy6"/>
    <dgm:cxn modelId="{EC3A3529-C765-CE46-B169-B224B63FA0A2}" type="presParOf" srcId="{37EFC14A-65AE-4C4D-9EA6-40DE21C90E43}" destId="{079A65B0-37F0-3140-8115-2338D4737CF9}" srcOrd="0" destOrd="0" presId="urn:microsoft.com/office/officeart/2005/8/layout/hierarchy6"/>
    <dgm:cxn modelId="{2748384A-EB96-264B-9FE1-A04479CC1E3F}" type="presParOf" srcId="{079A65B0-37F0-3140-8115-2338D4737CF9}" destId="{7F13C7AE-D767-B246-B312-2584CCEBFB52}" srcOrd="0" destOrd="0" presId="urn:microsoft.com/office/officeart/2005/8/layout/hierarchy6"/>
    <dgm:cxn modelId="{19791DD6-A910-1C4A-AE27-AE395B124984}" type="presParOf" srcId="{079A65B0-37F0-3140-8115-2338D4737CF9}" destId="{57C81D5B-1FB8-E94D-AD14-EFECA56D111C}" srcOrd="1" destOrd="0" presId="urn:microsoft.com/office/officeart/2005/8/layout/hierarchy6"/>
    <dgm:cxn modelId="{DC621F9D-E654-4D49-8A37-50767F7A4675}" type="presParOf" srcId="{57C81D5B-1FB8-E94D-AD14-EFECA56D111C}" destId="{1512C934-4BAE-7148-9E88-B5763A8D25B4}" srcOrd="0" destOrd="0" presId="urn:microsoft.com/office/officeart/2005/8/layout/hierarchy6"/>
    <dgm:cxn modelId="{9DC91701-DE5B-ED42-8CFA-802F2D539B6F}" type="presParOf" srcId="{57C81D5B-1FB8-E94D-AD14-EFECA56D111C}" destId="{6764FEE3-857B-554A-9167-3C869B4A4CCB}" srcOrd="1" destOrd="0" presId="urn:microsoft.com/office/officeart/2005/8/layout/hierarchy6"/>
    <dgm:cxn modelId="{4C0B05AD-B889-104E-8D13-3ABEC32E0C91}" type="presParOf" srcId="{6764FEE3-857B-554A-9167-3C869B4A4CCB}" destId="{B5F22BEA-1078-9C4D-BF0A-92A16E0002E5}" srcOrd="0" destOrd="0" presId="urn:microsoft.com/office/officeart/2005/8/layout/hierarchy6"/>
    <dgm:cxn modelId="{C4740E11-63D7-CF49-859A-51B121F5C925}" type="presParOf" srcId="{6764FEE3-857B-554A-9167-3C869B4A4CCB}" destId="{F2430E33-162A-144B-A7F2-BA7CE067EFB6}" srcOrd="1" destOrd="0" presId="urn:microsoft.com/office/officeart/2005/8/layout/hierarchy6"/>
    <dgm:cxn modelId="{39659EB4-1515-FB4D-92DF-A3BEAF64C336}" type="presParOf" srcId="{F2430E33-162A-144B-A7F2-BA7CE067EFB6}" destId="{7C29121E-305B-454F-862A-2A662F3AD564}" srcOrd="0" destOrd="0" presId="urn:microsoft.com/office/officeart/2005/8/layout/hierarchy6"/>
    <dgm:cxn modelId="{3159045B-7081-0342-B3CC-90F74AEB000B}" type="presParOf" srcId="{F2430E33-162A-144B-A7F2-BA7CE067EFB6}" destId="{4DD52572-2AD3-FE4E-BAB1-47238A6DB48D}" srcOrd="1" destOrd="0" presId="urn:microsoft.com/office/officeart/2005/8/layout/hierarchy6"/>
    <dgm:cxn modelId="{D8FFE823-6A49-9544-AD49-F7BE93EAAA60}" type="presParOf" srcId="{4DD52572-2AD3-FE4E-BAB1-47238A6DB48D}" destId="{51D51D8D-A47A-0141-987A-2F5FFA2DA524}" srcOrd="0" destOrd="0" presId="urn:microsoft.com/office/officeart/2005/8/layout/hierarchy6"/>
    <dgm:cxn modelId="{CC46C0DF-5CE4-7F43-979F-C1DCF54458F5}" type="presParOf" srcId="{4DD52572-2AD3-FE4E-BAB1-47238A6DB48D}" destId="{66645D82-F0AD-AA46-8406-71127EC5F188}" srcOrd="1" destOrd="0" presId="urn:microsoft.com/office/officeart/2005/8/layout/hierarchy6"/>
    <dgm:cxn modelId="{637308BC-D7A5-324D-A9A2-D1D2F01CC3AA}" type="presParOf" srcId="{66645D82-F0AD-AA46-8406-71127EC5F188}" destId="{21BFE0DD-5934-044E-93F6-07B71817A5E3}" srcOrd="0" destOrd="0" presId="urn:microsoft.com/office/officeart/2005/8/layout/hierarchy6"/>
    <dgm:cxn modelId="{7D386719-E8EC-EB42-A4A9-B180F0205716}" type="presParOf" srcId="{66645D82-F0AD-AA46-8406-71127EC5F188}" destId="{4C205CA4-3F6A-5F45-85D3-1BC6CA5A9B88}" srcOrd="1" destOrd="0" presId="urn:microsoft.com/office/officeart/2005/8/layout/hierarchy6"/>
    <dgm:cxn modelId="{92BB36E0-76B6-2944-8027-3B51445EAEB5}" type="presParOf" srcId="{4C205CA4-3F6A-5F45-85D3-1BC6CA5A9B88}" destId="{3A04BADF-F59D-DA45-B377-8FF36FB92909}" srcOrd="0" destOrd="0" presId="urn:microsoft.com/office/officeart/2005/8/layout/hierarchy6"/>
    <dgm:cxn modelId="{4C342161-A400-A149-8947-383C8A6C7770}" type="presParOf" srcId="{4C205CA4-3F6A-5F45-85D3-1BC6CA5A9B88}" destId="{8D1DD024-571E-7447-AF65-B0D1F048406A}" srcOrd="1" destOrd="0" presId="urn:microsoft.com/office/officeart/2005/8/layout/hierarchy6"/>
    <dgm:cxn modelId="{B02D6BEB-3916-5B46-9735-6F4759FD1A2F}" type="presParOf" srcId="{8D1DD024-571E-7447-AF65-B0D1F048406A}" destId="{98FCA3CC-05FC-3043-9E5B-BA1F6DA4868C}" srcOrd="0" destOrd="0" presId="urn:microsoft.com/office/officeart/2005/8/layout/hierarchy6"/>
    <dgm:cxn modelId="{160FFDF3-763E-C24D-ADA8-4514A5C5E0A7}" type="presParOf" srcId="{8D1DD024-571E-7447-AF65-B0D1F048406A}" destId="{A2A5431C-7912-8C48-A430-E0BD98E60CA0}" srcOrd="1" destOrd="0" presId="urn:microsoft.com/office/officeart/2005/8/layout/hierarchy6"/>
    <dgm:cxn modelId="{9EEC1204-1E43-C646-B0D7-7469A1514CFD}" type="presParOf" srcId="{A2A5431C-7912-8C48-A430-E0BD98E60CA0}" destId="{0E2FDD46-B10E-2D42-BA2E-A830A7D56C04}" srcOrd="0" destOrd="0" presId="urn:microsoft.com/office/officeart/2005/8/layout/hierarchy6"/>
    <dgm:cxn modelId="{2B6BFBC7-8E0C-A140-9BA7-F0D504E3E11D}" type="presParOf" srcId="{A2A5431C-7912-8C48-A430-E0BD98E60CA0}" destId="{435EEA4D-B929-B24D-B60C-6E8DECF70E80}" srcOrd="1" destOrd="0" presId="urn:microsoft.com/office/officeart/2005/8/layout/hierarchy6"/>
    <dgm:cxn modelId="{F2D7FACE-5808-BB4B-B90D-F25F2D1EFAA4}" type="presParOf" srcId="{8D1DD024-571E-7447-AF65-B0D1F048406A}" destId="{FFD4F5EF-73A0-6349-9163-86DA71CCFB7F}" srcOrd="2" destOrd="0" presId="urn:microsoft.com/office/officeart/2005/8/layout/hierarchy6"/>
    <dgm:cxn modelId="{908A28CA-B035-7246-8C51-721D3B15313C}" type="presParOf" srcId="{8D1DD024-571E-7447-AF65-B0D1F048406A}" destId="{DEB9B180-46B9-6E4E-9DE1-8CBDD85F0F2B}" srcOrd="3" destOrd="0" presId="urn:microsoft.com/office/officeart/2005/8/layout/hierarchy6"/>
    <dgm:cxn modelId="{CFD8061F-8F3B-F24A-8BDB-65C217BB7E58}" type="presParOf" srcId="{DEB9B180-46B9-6E4E-9DE1-8CBDD85F0F2B}" destId="{599604A5-CE57-7442-A693-F174728825A2}" srcOrd="0" destOrd="0" presId="urn:microsoft.com/office/officeart/2005/8/layout/hierarchy6"/>
    <dgm:cxn modelId="{F01AD898-82F0-3B48-9D45-E1CFCFFCA3A7}" type="presParOf" srcId="{DEB9B180-46B9-6E4E-9DE1-8CBDD85F0F2B}" destId="{E27D784C-2042-D249-99EE-891B76A2184A}" srcOrd="1" destOrd="0" presId="urn:microsoft.com/office/officeart/2005/8/layout/hierarchy6"/>
    <dgm:cxn modelId="{9C28E997-99CB-024B-924A-D6FD6F89523E}" type="presParOf" srcId="{F2430E33-162A-144B-A7F2-BA7CE067EFB6}" destId="{8C5E89B6-3A65-F140-8F04-3CC315EE2D4F}" srcOrd="2" destOrd="0" presId="urn:microsoft.com/office/officeart/2005/8/layout/hierarchy6"/>
    <dgm:cxn modelId="{3A48906B-DE30-0D40-944A-81F0524BF369}" type="presParOf" srcId="{F2430E33-162A-144B-A7F2-BA7CE067EFB6}" destId="{3362E251-BFA1-5343-BAB2-0D17F9245F44}" srcOrd="3" destOrd="0" presId="urn:microsoft.com/office/officeart/2005/8/layout/hierarchy6"/>
    <dgm:cxn modelId="{1F288799-041B-EE4A-8848-F194F9B495F0}" type="presParOf" srcId="{3362E251-BFA1-5343-BAB2-0D17F9245F44}" destId="{4681BCD1-B43B-CC46-A255-FB2EF6744A32}" srcOrd="0" destOrd="0" presId="urn:microsoft.com/office/officeart/2005/8/layout/hierarchy6"/>
    <dgm:cxn modelId="{5CC49ECB-B8C7-6B43-AF31-DEE35B2D8934}" type="presParOf" srcId="{3362E251-BFA1-5343-BAB2-0D17F9245F44}" destId="{B148207C-FDFA-7946-B1C9-B14D616228C6}" srcOrd="1" destOrd="0" presId="urn:microsoft.com/office/officeart/2005/8/layout/hierarchy6"/>
    <dgm:cxn modelId="{8EFF49AC-65F6-1541-B4D3-F9CBA819180D}" type="presParOf" srcId="{B148207C-FDFA-7946-B1C9-B14D616228C6}" destId="{289F6DA7-4BD4-A843-8C80-CF4816221371}" srcOrd="0" destOrd="0" presId="urn:microsoft.com/office/officeart/2005/8/layout/hierarchy6"/>
    <dgm:cxn modelId="{A6DC4D5A-DAB9-174B-ABA9-6531774A4CF9}" type="presParOf" srcId="{B148207C-FDFA-7946-B1C9-B14D616228C6}" destId="{E3CFBF15-9AB7-464E-97AA-B87843D74965}" srcOrd="1" destOrd="0" presId="urn:microsoft.com/office/officeart/2005/8/layout/hierarchy6"/>
    <dgm:cxn modelId="{AF955AE4-149E-434C-8ED2-8255B8F31083}" type="presParOf" srcId="{E3CFBF15-9AB7-464E-97AA-B87843D74965}" destId="{AE491023-14FD-3941-85B6-C663B3A21B27}" srcOrd="0" destOrd="0" presId="urn:microsoft.com/office/officeart/2005/8/layout/hierarchy6"/>
    <dgm:cxn modelId="{36D04A62-D0D4-7744-B505-BC3BB3D48E27}" type="presParOf" srcId="{E3CFBF15-9AB7-464E-97AA-B87843D74965}" destId="{C7A21F3A-F140-E94E-B50B-B16A92AD83B0}" srcOrd="1" destOrd="0" presId="urn:microsoft.com/office/officeart/2005/8/layout/hierarchy6"/>
    <dgm:cxn modelId="{0FE623C4-4450-A341-B3BB-CC83200874CB}" type="presParOf" srcId="{C7A21F3A-F140-E94E-B50B-B16A92AD83B0}" destId="{7D11DE9D-443E-704D-9F4B-57424710FF30}" srcOrd="0" destOrd="0" presId="urn:microsoft.com/office/officeart/2005/8/layout/hierarchy6"/>
    <dgm:cxn modelId="{237AE5DF-1A76-F147-B955-6F6594F76268}" type="presParOf" srcId="{C7A21F3A-F140-E94E-B50B-B16A92AD83B0}" destId="{853EEF7C-DCAA-A146-B966-FDE0E294254A}" srcOrd="1" destOrd="0" presId="urn:microsoft.com/office/officeart/2005/8/layout/hierarchy6"/>
    <dgm:cxn modelId="{54173F54-29F3-3A43-8A79-6DBAACCA3D4E}" type="presParOf" srcId="{853EEF7C-DCAA-A146-B966-FDE0E294254A}" destId="{9856BC59-9216-C74C-88FC-DD675E60EE0B}" srcOrd="0" destOrd="0" presId="urn:microsoft.com/office/officeart/2005/8/layout/hierarchy6"/>
    <dgm:cxn modelId="{D534C13B-6A55-2E4E-A4FD-BDC9B108FE4C}" type="presParOf" srcId="{853EEF7C-DCAA-A146-B966-FDE0E294254A}" destId="{7F8C0D2B-70CD-3F47-BF17-43FB8925671B}" srcOrd="1" destOrd="0" presId="urn:microsoft.com/office/officeart/2005/8/layout/hierarchy6"/>
    <dgm:cxn modelId="{8704756C-877C-2444-BEE9-DF76303AF2DA}" type="presParOf" srcId="{C7A21F3A-F140-E94E-B50B-B16A92AD83B0}" destId="{F4EEDF0C-7E1C-424F-B011-620F2D6340A0}" srcOrd="2" destOrd="0" presId="urn:microsoft.com/office/officeart/2005/8/layout/hierarchy6"/>
    <dgm:cxn modelId="{0DB89096-8041-3B46-B76F-7AAE818172A6}" type="presParOf" srcId="{C7A21F3A-F140-E94E-B50B-B16A92AD83B0}" destId="{AB6E4925-BDFF-A241-A7BE-9B0C877B1989}" srcOrd="3" destOrd="0" presId="urn:microsoft.com/office/officeart/2005/8/layout/hierarchy6"/>
    <dgm:cxn modelId="{6C53C333-136F-E941-B6B2-541EB9C72288}" type="presParOf" srcId="{AB6E4925-BDFF-A241-A7BE-9B0C877B1989}" destId="{58FE012B-363C-6C4C-86E0-8AC5FA8B1AEF}" srcOrd="0" destOrd="0" presId="urn:microsoft.com/office/officeart/2005/8/layout/hierarchy6"/>
    <dgm:cxn modelId="{E6F2BEA8-B52A-6546-8E21-BEDF15E2F40E}" type="presParOf" srcId="{AB6E4925-BDFF-A241-A7BE-9B0C877B1989}" destId="{BFE7739A-815C-664E-985D-7DA3673C9B21}" srcOrd="1" destOrd="0" presId="urn:microsoft.com/office/officeart/2005/8/layout/hierarchy6"/>
    <dgm:cxn modelId="{DA31373D-4DE1-4242-B598-043CD20B837B}" type="presParOf" srcId="{57C81D5B-1FB8-E94D-AD14-EFECA56D111C}" destId="{ADB43CCF-06BA-3340-A6BD-53BDF7FB3E87}" srcOrd="2" destOrd="0" presId="urn:microsoft.com/office/officeart/2005/8/layout/hierarchy6"/>
    <dgm:cxn modelId="{FFD1F6EC-E855-D24F-9895-27654330FC20}" type="presParOf" srcId="{57C81D5B-1FB8-E94D-AD14-EFECA56D111C}" destId="{10BEEDA3-AA6A-0E42-8B79-609F2CA71F95}" srcOrd="3" destOrd="0" presId="urn:microsoft.com/office/officeart/2005/8/layout/hierarchy6"/>
    <dgm:cxn modelId="{AEB04202-CC89-5540-8984-28D73F8E2978}" type="presParOf" srcId="{10BEEDA3-AA6A-0E42-8B79-609F2CA71F95}" destId="{F19701EB-6282-6446-ACC5-E28F5E656C44}" srcOrd="0" destOrd="0" presId="urn:microsoft.com/office/officeart/2005/8/layout/hierarchy6"/>
    <dgm:cxn modelId="{F497D76B-34BF-7442-B705-1D0A6A94A42C}" type="presParOf" srcId="{10BEEDA3-AA6A-0E42-8B79-609F2CA71F95}" destId="{72A4996E-96E7-9B46-AF6D-317E6D0405EE}" srcOrd="1" destOrd="0" presId="urn:microsoft.com/office/officeart/2005/8/layout/hierarchy6"/>
    <dgm:cxn modelId="{84C20ECD-A8C9-274E-BD3F-2D56E3F484D0}" type="presParOf" srcId="{72A4996E-96E7-9B46-AF6D-317E6D0405EE}" destId="{5C88B238-3E0E-C147-BD5F-5C15C3F09638}" srcOrd="0" destOrd="0" presId="urn:microsoft.com/office/officeart/2005/8/layout/hierarchy6"/>
    <dgm:cxn modelId="{A873518E-0030-3447-81C0-0E6644B7F824}" type="presParOf" srcId="{72A4996E-96E7-9B46-AF6D-317E6D0405EE}" destId="{8E48BDB7-A44D-0147-AADC-128E76B7325E}" srcOrd="1" destOrd="0" presId="urn:microsoft.com/office/officeart/2005/8/layout/hierarchy6"/>
    <dgm:cxn modelId="{55747163-F8C1-BA4A-B68D-7EB9B613C302}" type="presParOf" srcId="{8E48BDB7-A44D-0147-AADC-128E76B7325E}" destId="{D200EF30-12C1-804A-B797-6D4389823313}" srcOrd="0" destOrd="0" presId="urn:microsoft.com/office/officeart/2005/8/layout/hierarchy6"/>
    <dgm:cxn modelId="{8B3871DA-91A5-1E4D-86DD-A5FA10D27B39}" type="presParOf" srcId="{8E48BDB7-A44D-0147-AADC-128E76B7325E}" destId="{043A04C7-E2C6-9347-9E10-32F50686E7AE}" srcOrd="1" destOrd="0" presId="urn:microsoft.com/office/officeart/2005/8/layout/hierarchy6"/>
    <dgm:cxn modelId="{A84BB9B2-35F8-E045-A551-CCE9A74A4612}" type="presParOf" srcId="{043A04C7-E2C6-9347-9E10-32F50686E7AE}" destId="{7546E68E-CB4D-F248-AB1F-58CD2765ACE9}" srcOrd="0" destOrd="0" presId="urn:microsoft.com/office/officeart/2005/8/layout/hierarchy6"/>
    <dgm:cxn modelId="{27D6F944-7C89-E34F-B253-CB81FC53D770}" type="presParOf" srcId="{043A04C7-E2C6-9347-9E10-32F50686E7AE}" destId="{AADA29D2-A2FF-7A4B-AFAC-A4196F15C879}" srcOrd="1" destOrd="0" presId="urn:microsoft.com/office/officeart/2005/8/layout/hierarchy6"/>
    <dgm:cxn modelId="{054FEA54-56D5-4E49-B9A2-B8EDF0B001B2}" type="presParOf" srcId="{AADA29D2-A2FF-7A4B-AFAC-A4196F15C879}" destId="{DBE30E7B-638E-9647-9605-1F6B0CF59404}" srcOrd="0" destOrd="0" presId="urn:microsoft.com/office/officeart/2005/8/layout/hierarchy6"/>
    <dgm:cxn modelId="{67E7DE7B-35A9-0844-B070-679BE1A1E163}" type="presParOf" srcId="{AADA29D2-A2FF-7A4B-AFAC-A4196F15C879}" destId="{158D3632-945D-1E4F-B3DC-800B8B2BC2FD}" srcOrd="1" destOrd="0" presId="urn:microsoft.com/office/officeart/2005/8/layout/hierarchy6"/>
    <dgm:cxn modelId="{72B5A4D9-75E4-2347-8193-1D13EFF84D54}" type="presParOf" srcId="{158D3632-945D-1E4F-B3DC-800B8B2BC2FD}" destId="{B783C20F-AF0E-F84A-B247-E90A3AF42FD1}" srcOrd="0" destOrd="0" presId="urn:microsoft.com/office/officeart/2005/8/layout/hierarchy6"/>
    <dgm:cxn modelId="{022A4374-552F-F74D-9EEA-75C038AFB89C}" type="presParOf" srcId="{158D3632-945D-1E4F-B3DC-800B8B2BC2FD}" destId="{F4E652F4-DC3D-8D49-A921-1286F5CC0224}" srcOrd="1" destOrd="0" presId="urn:microsoft.com/office/officeart/2005/8/layout/hierarchy6"/>
    <dgm:cxn modelId="{6DBC358C-F276-244A-993A-0CEF904DDB9D}" type="presParOf" srcId="{F4E652F4-DC3D-8D49-A921-1286F5CC0224}" destId="{DD63AEA3-1C5D-264B-A3AA-0903F3DEDCD0}" srcOrd="0" destOrd="0" presId="urn:microsoft.com/office/officeart/2005/8/layout/hierarchy6"/>
    <dgm:cxn modelId="{F298C884-A7E7-1942-ABD2-4FC2FC593D33}" type="presParOf" srcId="{F4E652F4-DC3D-8D49-A921-1286F5CC0224}" destId="{6DDF393B-D00A-BC4D-97FA-0E28D6C5EDFD}" srcOrd="1" destOrd="0" presId="urn:microsoft.com/office/officeart/2005/8/layout/hierarchy6"/>
    <dgm:cxn modelId="{04868C8C-B18D-374C-8122-26741DF784F3}" type="presParOf" srcId="{043A04C7-E2C6-9347-9E10-32F50686E7AE}" destId="{AC48CE7E-3586-474B-8746-59893682EE96}" srcOrd="2" destOrd="0" presId="urn:microsoft.com/office/officeart/2005/8/layout/hierarchy6"/>
    <dgm:cxn modelId="{B8C2D4CD-4885-9B40-AFA2-DF92634C74EF}" type="presParOf" srcId="{043A04C7-E2C6-9347-9E10-32F50686E7AE}" destId="{A50F86BD-D72F-7649-84BE-55CA0C0E8FD2}" srcOrd="3" destOrd="0" presId="urn:microsoft.com/office/officeart/2005/8/layout/hierarchy6"/>
    <dgm:cxn modelId="{DD68AA48-F1D0-604B-9F03-10046884D667}" type="presParOf" srcId="{A50F86BD-D72F-7649-84BE-55CA0C0E8FD2}" destId="{B3B0BB9D-8E6E-2F4D-8825-1EC0DC4FED5F}" srcOrd="0" destOrd="0" presId="urn:microsoft.com/office/officeart/2005/8/layout/hierarchy6"/>
    <dgm:cxn modelId="{F5132F1F-32EC-4446-9C81-03B6EF304EBC}" type="presParOf" srcId="{A50F86BD-D72F-7649-84BE-55CA0C0E8FD2}" destId="{A085DEA0-979C-5046-AFEA-8AE14591E191}" srcOrd="1" destOrd="0" presId="urn:microsoft.com/office/officeart/2005/8/layout/hierarchy6"/>
    <dgm:cxn modelId="{FDDA4BF6-CD1B-5549-AF44-20735547BC64}" type="presParOf" srcId="{A085DEA0-979C-5046-AFEA-8AE14591E191}" destId="{F42274F2-87D4-1941-9E58-C40962B77318}" srcOrd="0" destOrd="0" presId="urn:microsoft.com/office/officeart/2005/8/layout/hierarchy6"/>
    <dgm:cxn modelId="{229BBD17-8D54-C447-86D9-09B97812A2EC}" type="presParOf" srcId="{A085DEA0-979C-5046-AFEA-8AE14591E191}" destId="{7E00B393-3EF3-0143-AC6B-B7DA7715D0EE}" srcOrd="1" destOrd="0" presId="urn:microsoft.com/office/officeart/2005/8/layout/hierarchy6"/>
    <dgm:cxn modelId="{3188E5B3-2935-B141-A26A-D6F41956D6A9}" type="presParOf" srcId="{7E00B393-3EF3-0143-AC6B-B7DA7715D0EE}" destId="{8F381610-FBBB-C042-932E-6FCCB17DAF3E}" srcOrd="0" destOrd="0" presId="urn:microsoft.com/office/officeart/2005/8/layout/hierarchy6"/>
    <dgm:cxn modelId="{B3E84464-5FB1-7E44-8491-0C1DB4E95D92}" type="presParOf" srcId="{7E00B393-3EF3-0143-AC6B-B7DA7715D0EE}" destId="{34D59E9A-0C12-4B45-87C5-9FF277D9B817}" srcOrd="1" destOrd="0" presId="urn:microsoft.com/office/officeart/2005/8/layout/hierarchy6"/>
    <dgm:cxn modelId="{91334838-1E8E-6443-83A8-2061FA5768E8}" type="presParOf" srcId="{72A4996E-96E7-9B46-AF6D-317E6D0405EE}" destId="{3778264B-FF7B-9E48-B126-E1ACD7A2AD78}" srcOrd="2" destOrd="0" presId="urn:microsoft.com/office/officeart/2005/8/layout/hierarchy6"/>
    <dgm:cxn modelId="{106CB41C-7E65-6B40-A116-8B993DDEB79B}" type="presParOf" srcId="{72A4996E-96E7-9B46-AF6D-317E6D0405EE}" destId="{60E0516F-780A-8149-B931-E1AFD56224B4}" srcOrd="3" destOrd="0" presId="urn:microsoft.com/office/officeart/2005/8/layout/hierarchy6"/>
    <dgm:cxn modelId="{AEB3CF32-E062-0C4E-BDF1-702C6D7A1DF1}" type="presParOf" srcId="{60E0516F-780A-8149-B931-E1AFD56224B4}" destId="{66390CE7-AABD-1D49-B0BE-64EC2194EBB0}" srcOrd="0" destOrd="0" presId="urn:microsoft.com/office/officeart/2005/8/layout/hierarchy6"/>
    <dgm:cxn modelId="{8021D5C6-75BE-CE46-A0CB-A5354507B492}" type="presParOf" srcId="{60E0516F-780A-8149-B931-E1AFD56224B4}" destId="{3823A82D-C1E5-1E4C-BFC2-1649BADBCACE}" srcOrd="1" destOrd="0" presId="urn:microsoft.com/office/officeart/2005/8/layout/hierarchy6"/>
    <dgm:cxn modelId="{6CFE19BF-BFBF-D949-8698-265FBD95F7F1}" type="presParOf" srcId="{3823A82D-C1E5-1E4C-BFC2-1649BADBCACE}" destId="{C5DBCBE0-5BA2-A849-87D4-E4D27A77C6A7}" srcOrd="0" destOrd="0" presId="urn:microsoft.com/office/officeart/2005/8/layout/hierarchy6"/>
    <dgm:cxn modelId="{B2638EC0-A23A-F94B-8EF3-6F6968E492CF}" type="presParOf" srcId="{3823A82D-C1E5-1E4C-BFC2-1649BADBCACE}" destId="{2F0F4CD6-2F8D-074D-BEDC-FDFCCC2FF8DD}" srcOrd="1" destOrd="0" presId="urn:microsoft.com/office/officeart/2005/8/layout/hierarchy6"/>
    <dgm:cxn modelId="{2AA0E17F-D4E6-354B-9BD4-7202AD74E8BB}" type="presParOf" srcId="{2F0F4CD6-2F8D-074D-BEDC-FDFCCC2FF8DD}" destId="{4A3BF51D-6ACD-2643-A8BF-165F65865473}" srcOrd="0" destOrd="0" presId="urn:microsoft.com/office/officeart/2005/8/layout/hierarchy6"/>
    <dgm:cxn modelId="{D23D64EF-0AEC-1A4B-A88D-1C028863AC4F}" type="presParOf" srcId="{2F0F4CD6-2F8D-074D-BEDC-FDFCCC2FF8DD}" destId="{C463FACA-E67E-644C-AA66-8361B8A0FD57}" srcOrd="1" destOrd="0" presId="urn:microsoft.com/office/officeart/2005/8/layout/hierarchy6"/>
    <dgm:cxn modelId="{BD70ACF5-87AE-0845-848E-26F059801641}" type="presParOf" srcId="{C463FACA-E67E-644C-AA66-8361B8A0FD57}" destId="{7FF3385F-02BE-4647-A140-0BFC357615D1}" srcOrd="0" destOrd="0" presId="urn:microsoft.com/office/officeart/2005/8/layout/hierarchy6"/>
    <dgm:cxn modelId="{F329977D-F389-D049-8149-61CF9BE32176}" type="presParOf" srcId="{C463FACA-E67E-644C-AA66-8361B8A0FD57}" destId="{72C8D78A-9425-B343-8F5C-B281FB4A95F6}" srcOrd="1" destOrd="0" presId="urn:microsoft.com/office/officeart/2005/8/layout/hierarchy6"/>
    <dgm:cxn modelId="{5970B9C0-0D91-DB43-A5B8-0511836FC666}" type="presParOf" srcId="{72C8D78A-9425-B343-8F5C-B281FB4A95F6}" destId="{C9178C1E-12C4-CA44-8663-000DDC2409AF}" srcOrd="0" destOrd="0" presId="urn:microsoft.com/office/officeart/2005/8/layout/hierarchy6"/>
    <dgm:cxn modelId="{CECA0682-3D4B-3644-91E5-5C6968009FC1}" type="presParOf" srcId="{72C8D78A-9425-B343-8F5C-B281FB4A95F6}" destId="{51188715-BC16-BF49-B63D-55C9DBBB3060}" srcOrd="1" destOrd="0" presId="urn:microsoft.com/office/officeart/2005/8/layout/hierarchy6"/>
    <dgm:cxn modelId="{AC11CF0F-A13C-FE49-97C6-D65ED3E8DA17}" type="presParOf" srcId="{57C81D5B-1FB8-E94D-AD14-EFECA56D111C}" destId="{2B5350AF-067B-854F-A9D6-A25B22BF3F17}" srcOrd="4" destOrd="0" presId="urn:microsoft.com/office/officeart/2005/8/layout/hierarchy6"/>
    <dgm:cxn modelId="{8C3CB3A8-F09F-B94B-84BA-9E9EA32401D9}" type="presParOf" srcId="{57C81D5B-1FB8-E94D-AD14-EFECA56D111C}" destId="{3EB84D88-AF99-C840-A234-29DC0A03CDAB}" srcOrd="5" destOrd="0" presId="urn:microsoft.com/office/officeart/2005/8/layout/hierarchy6"/>
    <dgm:cxn modelId="{EB83CDC2-BBCE-B74A-824B-1E0977788329}" type="presParOf" srcId="{3EB84D88-AF99-C840-A234-29DC0A03CDAB}" destId="{E7F57F01-313F-9844-B239-17C57156B3D0}" srcOrd="0" destOrd="0" presId="urn:microsoft.com/office/officeart/2005/8/layout/hierarchy6"/>
    <dgm:cxn modelId="{D8BB27C6-E5B2-A34C-B73E-A0ADF9858C32}" type="presParOf" srcId="{3EB84D88-AF99-C840-A234-29DC0A03CDAB}" destId="{7C264DD3-9892-6140-9294-7EDDCDE09B47}" srcOrd="1" destOrd="0" presId="urn:microsoft.com/office/officeart/2005/8/layout/hierarchy6"/>
    <dgm:cxn modelId="{901CB125-7AF8-B242-B5CB-771F5C764BEF}" type="presParOf" srcId="{7C264DD3-9892-6140-9294-7EDDCDE09B47}" destId="{7ED8AED5-21DA-2343-ADE9-59686420C70D}" srcOrd="0" destOrd="0" presId="urn:microsoft.com/office/officeart/2005/8/layout/hierarchy6"/>
    <dgm:cxn modelId="{4995832C-38B6-604A-999D-26983EFF85D1}" type="presParOf" srcId="{7C264DD3-9892-6140-9294-7EDDCDE09B47}" destId="{1C5702CC-C594-0A49-BCA0-B686FD3834F4}" srcOrd="1" destOrd="0" presId="urn:microsoft.com/office/officeart/2005/8/layout/hierarchy6"/>
    <dgm:cxn modelId="{28EBAE4F-5A06-C14C-BF19-FD4CFCFE2F72}" type="presParOf" srcId="{1C5702CC-C594-0A49-BCA0-B686FD3834F4}" destId="{0DBE95A1-93BA-5C4C-AC10-592B28E560F6}" srcOrd="0" destOrd="0" presId="urn:microsoft.com/office/officeart/2005/8/layout/hierarchy6"/>
    <dgm:cxn modelId="{FA72BB56-329E-9648-B7DA-BB821760E942}" type="presParOf" srcId="{1C5702CC-C594-0A49-BCA0-B686FD3834F4}" destId="{1FCF0539-2A8F-244C-B175-1C3B2AB57E08}" srcOrd="1" destOrd="0" presId="urn:microsoft.com/office/officeart/2005/8/layout/hierarchy6"/>
    <dgm:cxn modelId="{89455644-5C33-294E-8ADE-FF36C7FED2A9}" type="presParOf" srcId="{1FCF0539-2A8F-244C-B175-1C3B2AB57E08}" destId="{24FA8416-3DC3-F449-B2CB-9B005C17B75B}" srcOrd="0" destOrd="0" presId="urn:microsoft.com/office/officeart/2005/8/layout/hierarchy6"/>
    <dgm:cxn modelId="{D62AC5A2-A8D4-9C49-A31B-FE401FFE3DB5}" type="presParOf" srcId="{1FCF0539-2A8F-244C-B175-1C3B2AB57E08}" destId="{E8D22F5B-D0B6-0247-9FD9-45B22B8F59A3}" srcOrd="1" destOrd="0" presId="urn:microsoft.com/office/officeart/2005/8/layout/hierarchy6"/>
    <dgm:cxn modelId="{D4E04B63-64F1-CF48-9185-C37D71E3AFBC}" type="presParOf" srcId="{E8D22F5B-D0B6-0247-9FD9-45B22B8F59A3}" destId="{0672E371-237F-8A48-BC40-4E6E81EDBE05}" srcOrd="0" destOrd="0" presId="urn:microsoft.com/office/officeart/2005/8/layout/hierarchy6"/>
    <dgm:cxn modelId="{48DFEBEC-1A9C-1341-95E6-A920B8276734}" type="presParOf" srcId="{E8D22F5B-D0B6-0247-9FD9-45B22B8F59A3}" destId="{3F2AB3AF-9AF3-FE4B-81D5-B8FE52839B6C}" srcOrd="1" destOrd="0" presId="urn:microsoft.com/office/officeart/2005/8/layout/hierarchy6"/>
    <dgm:cxn modelId="{409F15F9-24E6-0644-8700-62EE4F43DC65}" type="presParOf" srcId="{3F2AB3AF-9AF3-FE4B-81D5-B8FE52839B6C}" destId="{4149F53A-9FA6-A34C-9D13-E3322D51E4D3}" srcOrd="0" destOrd="0" presId="urn:microsoft.com/office/officeart/2005/8/layout/hierarchy6"/>
    <dgm:cxn modelId="{3B28A195-BDDF-1C47-AC69-8A7BB58025AB}" type="presParOf" srcId="{3F2AB3AF-9AF3-FE4B-81D5-B8FE52839B6C}" destId="{BD31D99D-8F15-4342-8081-3FC94585F1FE}" srcOrd="1" destOrd="0" presId="urn:microsoft.com/office/officeart/2005/8/layout/hierarchy6"/>
    <dgm:cxn modelId="{50B1992A-9715-2843-94D5-1383B49981F5}" type="presParOf" srcId="{BD31D99D-8F15-4342-8081-3FC94585F1FE}" destId="{DBDACBC6-CD69-2C49-B5A3-49FB242FEB33}" srcOrd="0" destOrd="0" presId="urn:microsoft.com/office/officeart/2005/8/layout/hierarchy6"/>
    <dgm:cxn modelId="{1A7B8440-24A1-C045-BDC8-7503E5BBE3B4}" type="presParOf" srcId="{BD31D99D-8F15-4342-8081-3FC94585F1FE}" destId="{41583DB0-4574-7243-9FDC-BC4DD8C4E2FC}" srcOrd="1" destOrd="0" presId="urn:microsoft.com/office/officeart/2005/8/layout/hierarchy6"/>
    <dgm:cxn modelId="{20C48F88-6F69-F748-9446-4959C0CF2523}" type="presParOf" srcId="{3F2AB3AF-9AF3-FE4B-81D5-B8FE52839B6C}" destId="{55E08EDB-B8D9-BA4C-9624-3ED33C537FE6}" srcOrd="2" destOrd="0" presId="urn:microsoft.com/office/officeart/2005/8/layout/hierarchy6"/>
    <dgm:cxn modelId="{C3EB4C8A-CB57-0A4A-BD22-2B003FFA1F5C}" type="presParOf" srcId="{3F2AB3AF-9AF3-FE4B-81D5-B8FE52839B6C}" destId="{19A868CA-3661-644D-B784-364D65E396CD}" srcOrd="3" destOrd="0" presId="urn:microsoft.com/office/officeart/2005/8/layout/hierarchy6"/>
    <dgm:cxn modelId="{1485224A-E2D6-4044-B747-FEE1946A70F5}" type="presParOf" srcId="{19A868CA-3661-644D-B784-364D65E396CD}" destId="{69AF97FF-D079-EA4B-BF41-FFDCEC3F4101}" srcOrd="0" destOrd="0" presId="urn:microsoft.com/office/officeart/2005/8/layout/hierarchy6"/>
    <dgm:cxn modelId="{4498A7E6-4895-ED4E-A7CB-5D022E40CE61}" type="presParOf" srcId="{19A868CA-3661-644D-B784-364D65E396CD}" destId="{5EB3E3B4-9BFE-684D-BAB4-F57E43DDCC5E}" srcOrd="1" destOrd="0" presId="urn:microsoft.com/office/officeart/2005/8/layout/hierarchy6"/>
    <dgm:cxn modelId="{02C0142E-0FFF-A649-B5E5-0D8233AFBB6A}" type="presParOf" srcId="{E4AB4E6B-C86A-0347-A943-1EE75950B3A8}" destId="{886A33AD-845D-744B-A69E-4A40B90306AD}" srcOrd="1" destOrd="0" presId="urn:microsoft.com/office/officeart/2005/8/layout/hierarchy6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13C7AE-D767-B246-B312-2584CCEBFB52}">
      <dsp:nvSpPr>
        <dsp:cNvPr id="0" name=""/>
        <dsp:cNvSpPr/>
      </dsp:nvSpPr>
      <dsp:spPr>
        <a:xfrm>
          <a:off x="5205043" y="75996"/>
          <a:ext cx="1963778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社長</a:t>
          </a:r>
        </a:p>
      </dsp:txBody>
      <dsp:txXfrm>
        <a:off x="5224053" y="95006"/>
        <a:ext cx="1925758" cy="611042"/>
      </dsp:txXfrm>
    </dsp:sp>
    <dsp:sp modelId="{1512C934-4BAE-7148-9E88-B5763A8D25B4}">
      <dsp:nvSpPr>
        <dsp:cNvPr id="0" name=""/>
        <dsp:cNvSpPr/>
      </dsp:nvSpPr>
      <dsp:spPr>
        <a:xfrm>
          <a:off x="2389915" y="725059"/>
          <a:ext cx="3797016" cy="259625"/>
        </a:xfrm>
        <a:custGeom>
          <a:avLst/>
          <a:gdLst/>
          <a:ahLst/>
          <a:cxnLst/>
          <a:rect l="0" t="0" r="0" b="0"/>
          <a:pathLst>
            <a:path>
              <a:moveTo>
                <a:pt x="3797016" y="0"/>
              </a:moveTo>
              <a:lnTo>
                <a:pt x="3797016" y="129812"/>
              </a:lnTo>
              <a:lnTo>
                <a:pt x="0" y="129812"/>
              </a:lnTo>
              <a:lnTo>
                <a:pt x="0" y="25962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5F22BEA-1078-9C4D-BF0A-92A16E0002E5}">
      <dsp:nvSpPr>
        <dsp:cNvPr id="0" name=""/>
        <dsp:cNvSpPr/>
      </dsp:nvSpPr>
      <dsp:spPr>
        <a:xfrm>
          <a:off x="1903118" y="984684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89545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部長</a:t>
          </a:r>
        </a:p>
      </dsp:txBody>
      <dsp:txXfrm>
        <a:off x="1922128" y="1003694"/>
        <a:ext cx="935574" cy="611042"/>
      </dsp:txXfrm>
    </dsp:sp>
    <dsp:sp modelId="{7C29121E-305B-454F-862A-2A662F3AD564}">
      <dsp:nvSpPr>
        <dsp:cNvPr id="0" name=""/>
        <dsp:cNvSpPr/>
      </dsp:nvSpPr>
      <dsp:spPr>
        <a:xfrm>
          <a:off x="1124243" y="1633747"/>
          <a:ext cx="1265672" cy="259625"/>
        </a:xfrm>
        <a:custGeom>
          <a:avLst/>
          <a:gdLst/>
          <a:ahLst/>
          <a:cxnLst/>
          <a:rect l="0" t="0" r="0" b="0"/>
          <a:pathLst>
            <a:path>
              <a:moveTo>
                <a:pt x="1265672" y="0"/>
              </a:moveTo>
              <a:lnTo>
                <a:pt x="1265672" y="129812"/>
              </a:lnTo>
              <a:lnTo>
                <a:pt x="0" y="129812"/>
              </a:lnTo>
              <a:lnTo>
                <a:pt x="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1D51D8D-A47A-0141-987A-2F5FFA2DA524}">
      <dsp:nvSpPr>
        <dsp:cNvPr id="0" name=""/>
        <dsp:cNvSpPr/>
      </dsp:nvSpPr>
      <dsp:spPr>
        <a:xfrm>
          <a:off x="637446" y="1893372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課長</a:t>
          </a:r>
        </a:p>
      </dsp:txBody>
      <dsp:txXfrm>
        <a:off x="656456" y="1912382"/>
        <a:ext cx="935574" cy="611042"/>
      </dsp:txXfrm>
    </dsp:sp>
    <dsp:sp modelId="{21BFE0DD-5934-044E-93F6-07B71817A5E3}">
      <dsp:nvSpPr>
        <dsp:cNvPr id="0" name=""/>
        <dsp:cNvSpPr/>
      </dsp:nvSpPr>
      <dsp:spPr>
        <a:xfrm>
          <a:off x="1078523" y="2542434"/>
          <a:ext cx="91440" cy="2596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04BADF-F59D-DA45-B377-8FF36FB92909}">
      <dsp:nvSpPr>
        <dsp:cNvPr id="0" name=""/>
        <dsp:cNvSpPr/>
      </dsp:nvSpPr>
      <dsp:spPr>
        <a:xfrm>
          <a:off x="637446" y="2802059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7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係長</a:t>
          </a:r>
        </a:p>
      </dsp:txBody>
      <dsp:txXfrm>
        <a:off x="656456" y="2821069"/>
        <a:ext cx="935574" cy="611042"/>
      </dsp:txXfrm>
    </dsp:sp>
    <dsp:sp modelId="{98FCA3CC-05FC-3043-9E5B-BA1F6DA4868C}">
      <dsp:nvSpPr>
        <dsp:cNvPr id="0" name=""/>
        <dsp:cNvSpPr/>
      </dsp:nvSpPr>
      <dsp:spPr>
        <a:xfrm>
          <a:off x="491407" y="3451122"/>
          <a:ext cx="632836" cy="259625"/>
        </a:xfrm>
        <a:custGeom>
          <a:avLst/>
          <a:gdLst/>
          <a:ahLst/>
          <a:cxnLst/>
          <a:rect l="0" t="0" r="0" b="0"/>
          <a:pathLst>
            <a:path>
              <a:moveTo>
                <a:pt x="632836" y="0"/>
              </a:moveTo>
              <a:lnTo>
                <a:pt x="632836" y="129812"/>
              </a:lnTo>
              <a:lnTo>
                <a:pt x="0" y="129812"/>
              </a:lnTo>
              <a:lnTo>
                <a:pt x="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2FDD46-B10E-2D42-BA2E-A830A7D56C04}">
      <dsp:nvSpPr>
        <dsp:cNvPr id="0" name=""/>
        <dsp:cNvSpPr/>
      </dsp:nvSpPr>
      <dsp:spPr>
        <a:xfrm>
          <a:off x="4610" y="3710747"/>
          <a:ext cx="973594" cy="64906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従業員</a:t>
          </a:r>
        </a:p>
      </dsp:txBody>
      <dsp:txXfrm>
        <a:off x="23620" y="3729757"/>
        <a:ext cx="935574" cy="611042"/>
      </dsp:txXfrm>
    </dsp:sp>
    <dsp:sp modelId="{FFD4F5EF-73A0-6349-9163-86DA71CCFB7F}">
      <dsp:nvSpPr>
        <dsp:cNvPr id="0" name=""/>
        <dsp:cNvSpPr/>
      </dsp:nvSpPr>
      <dsp:spPr>
        <a:xfrm>
          <a:off x="1124243" y="3451122"/>
          <a:ext cx="632836" cy="259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12"/>
              </a:lnTo>
              <a:lnTo>
                <a:pt x="632836" y="129812"/>
              </a:lnTo>
              <a:lnTo>
                <a:pt x="632836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9604A5-CE57-7442-A693-F174728825A2}">
      <dsp:nvSpPr>
        <dsp:cNvPr id="0" name=""/>
        <dsp:cNvSpPr/>
      </dsp:nvSpPr>
      <dsp:spPr>
        <a:xfrm>
          <a:off x="1270282" y="3710747"/>
          <a:ext cx="973594" cy="64906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従業員</a:t>
          </a:r>
        </a:p>
      </dsp:txBody>
      <dsp:txXfrm>
        <a:off x="1289292" y="3729757"/>
        <a:ext cx="935574" cy="611042"/>
      </dsp:txXfrm>
    </dsp:sp>
    <dsp:sp modelId="{8C5E89B6-3A65-F140-8F04-3CC315EE2D4F}">
      <dsp:nvSpPr>
        <dsp:cNvPr id="0" name=""/>
        <dsp:cNvSpPr/>
      </dsp:nvSpPr>
      <dsp:spPr>
        <a:xfrm>
          <a:off x="2389915" y="1633747"/>
          <a:ext cx="1265672" cy="259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12"/>
              </a:lnTo>
              <a:lnTo>
                <a:pt x="1265672" y="129812"/>
              </a:lnTo>
              <a:lnTo>
                <a:pt x="1265672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81BCD1-B43B-CC46-A255-FB2EF6744A32}">
      <dsp:nvSpPr>
        <dsp:cNvPr id="0" name=""/>
        <dsp:cNvSpPr/>
      </dsp:nvSpPr>
      <dsp:spPr>
        <a:xfrm>
          <a:off x="3168791" y="1893372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課長</a:t>
          </a:r>
        </a:p>
      </dsp:txBody>
      <dsp:txXfrm>
        <a:off x="3187801" y="1912382"/>
        <a:ext cx="935574" cy="611042"/>
      </dsp:txXfrm>
    </dsp:sp>
    <dsp:sp modelId="{289F6DA7-4BD4-A843-8C80-CF4816221371}">
      <dsp:nvSpPr>
        <dsp:cNvPr id="0" name=""/>
        <dsp:cNvSpPr/>
      </dsp:nvSpPr>
      <dsp:spPr>
        <a:xfrm>
          <a:off x="3609868" y="2542434"/>
          <a:ext cx="91440" cy="2596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491023-14FD-3941-85B6-C663B3A21B27}">
      <dsp:nvSpPr>
        <dsp:cNvPr id="0" name=""/>
        <dsp:cNvSpPr/>
      </dsp:nvSpPr>
      <dsp:spPr>
        <a:xfrm>
          <a:off x="3168791" y="2802059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7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係長</a:t>
          </a:r>
        </a:p>
      </dsp:txBody>
      <dsp:txXfrm>
        <a:off x="3187801" y="2821069"/>
        <a:ext cx="935574" cy="611042"/>
      </dsp:txXfrm>
    </dsp:sp>
    <dsp:sp modelId="{7D11DE9D-443E-704D-9F4B-57424710FF30}">
      <dsp:nvSpPr>
        <dsp:cNvPr id="0" name=""/>
        <dsp:cNvSpPr/>
      </dsp:nvSpPr>
      <dsp:spPr>
        <a:xfrm>
          <a:off x="3022751" y="3451122"/>
          <a:ext cx="632836" cy="259625"/>
        </a:xfrm>
        <a:custGeom>
          <a:avLst/>
          <a:gdLst/>
          <a:ahLst/>
          <a:cxnLst/>
          <a:rect l="0" t="0" r="0" b="0"/>
          <a:pathLst>
            <a:path>
              <a:moveTo>
                <a:pt x="632836" y="0"/>
              </a:moveTo>
              <a:lnTo>
                <a:pt x="632836" y="129812"/>
              </a:lnTo>
              <a:lnTo>
                <a:pt x="0" y="129812"/>
              </a:lnTo>
              <a:lnTo>
                <a:pt x="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856BC59-9216-C74C-88FC-DD675E60EE0B}">
      <dsp:nvSpPr>
        <dsp:cNvPr id="0" name=""/>
        <dsp:cNvSpPr/>
      </dsp:nvSpPr>
      <dsp:spPr>
        <a:xfrm>
          <a:off x="2535954" y="3710747"/>
          <a:ext cx="973594" cy="64906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従業員</a:t>
          </a:r>
        </a:p>
      </dsp:txBody>
      <dsp:txXfrm>
        <a:off x="2554964" y="3729757"/>
        <a:ext cx="935574" cy="611042"/>
      </dsp:txXfrm>
    </dsp:sp>
    <dsp:sp modelId="{F4EEDF0C-7E1C-424F-B011-620F2D6340A0}">
      <dsp:nvSpPr>
        <dsp:cNvPr id="0" name=""/>
        <dsp:cNvSpPr/>
      </dsp:nvSpPr>
      <dsp:spPr>
        <a:xfrm>
          <a:off x="3655588" y="3451122"/>
          <a:ext cx="632836" cy="259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12"/>
              </a:lnTo>
              <a:lnTo>
                <a:pt x="632836" y="129812"/>
              </a:lnTo>
              <a:lnTo>
                <a:pt x="632836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FE012B-363C-6C4C-86E0-8AC5FA8B1AEF}">
      <dsp:nvSpPr>
        <dsp:cNvPr id="0" name=""/>
        <dsp:cNvSpPr/>
      </dsp:nvSpPr>
      <dsp:spPr>
        <a:xfrm>
          <a:off x="3801627" y="3710747"/>
          <a:ext cx="973594" cy="64906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従業員</a:t>
          </a:r>
        </a:p>
      </dsp:txBody>
      <dsp:txXfrm>
        <a:off x="3820637" y="3729757"/>
        <a:ext cx="935574" cy="611042"/>
      </dsp:txXfrm>
    </dsp:sp>
    <dsp:sp modelId="{ADB43CCF-06BA-3340-A6BD-53BDF7FB3E87}">
      <dsp:nvSpPr>
        <dsp:cNvPr id="0" name=""/>
        <dsp:cNvSpPr/>
      </dsp:nvSpPr>
      <dsp:spPr>
        <a:xfrm>
          <a:off x="6186932" y="725059"/>
          <a:ext cx="949254" cy="259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12"/>
              </a:lnTo>
              <a:lnTo>
                <a:pt x="949254" y="129812"/>
              </a:lnTo>
              <a:lnTo>
                <a:pt x="949254" y="25962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9701EB-6282-6446-ACC5-E28F5E656C44}">
      <dsp:nvSpPr>
        <dsp:cNvPr id="0" name=""/>
        <dsp:cNvSpPr/>
      </dsp:nvSpPr>
      <dsp:spPr>
        <a:xfrm>
          <a:off x="6649389" y="984684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89545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部長</a:t>
          </a:r>
        </a:p>
      </dsp:txBody>
      <dsp:txXfrm>
        <a:off x="6668399" y="1003694"/>
        <a:ext cx="935574" cy="611042"/>
      </dsp:txXfrm>
    </dsp:sp>
    <dsp:sp modelId="{5C88B238-3E0E-C147-BD5F-5C15C3F09638}">
      <dsp:nvSpPr>
        <dsp:cNvPr id="0" name=""/>
        <dsp:cNvSpPr/>
      </dsp:nvSpPr>
      <dsp:spPr>
        <a:xfrm>
          <a:off x="6186932" y="1633747"/>
          <a:ext cx="949254" cy="259625"/>
        </a:xfrm>
        <a:custGeom>
          <a:avLst/>
          <a:gdLst/>
          <a:ahLst/>
          <a:cxnLst/>
          <a:rect l="0" t="0" r="0" b="0"/>
          <a:pathLst>
            <a:path>
              <a:moveTo>
                <a:pt x="949254" y="0"/>
              </a:moveTo>
              <a:lnTo>
                <a:pt x="949254" y="129812"/>
              </a:lnTo>
              <a:lnTo>
                <a:pt x="0" y="129812"/>
              </a:lnTo>
              <a:lnTo>
                <a:pt x="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00EF30-12C1-804A-B797-6D4389823313}">
      <dsp:nvSpPr>
        <dsp:cNvPr id="0" name=""/>
        <dsp:cNvSpPr/>
      </dsp:nvSpPr>
      <dsp:spPr>
        <a:xfrm>
          <a:off x="5700135" y="1893372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課長</a:t>
          </a:r>
        </a:p>
      </dsp:txBody>
      <dsp:txXfrm>
        <a:off x="5719145" y="1912382"/>
        <a:ext cx="935574" cy="611042"/>
      </dsp:txXfrm>
    </dsp:sp>
    <dsp:sp modelId="{7546E68E-CB4D-F248-AB1F-58CD2765ACE9}">
      <dsp:nvSpPr>
        <dsp:cNvPr id="0" name=""/>
        <dsp:cNvSpPr/>
      </dsp:nvSpPr>
      <dsp:spPr>
        <a:xfrm>
          <a:off x="5554096" y="2542434"/>
          <a:ext cx="632836" cy="259625"/>
        </a:xfrm>
        <a:custGeom>
          <a:avLst/>
          <a:gdLst/>
          <a:ahLst/>
          <a:cxnLst/>
          <a:rect l="0" t="0" r="0" b="0"/>
          <a:pathLst>
            <a:path>
              <a:moveTo>
                <a:pt x="632836" y="0"/>
              </a:moveTo>
              <a:lnTo>
                <a:pt x="632836" y="129812"/>
              </a:lnTo>
              <a:lnTo>
                <a:pt x="0" y="129812"/>
              </a:lnTo>
              <a:lnTo>
                <a:pt x="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E30E7B-638E-9647-9605-1F6B0CF59404}">
      <dsp:nvSpPr>
        <dsp:cNvPr id="0" name=""/>
        <dsp:cNvSpPr/>
      </dsp:nvSpPr>
      <dsp:spPr>
        <a:xfrm>
          <a:off x="5067299" y="2802059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7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係長</a:t>
          </a:r>
        </a:p>
      </dsp:txBody>
      <dsp:txXfrm>
        <a:off x="5086309" y="2821069"/>
        <a:ext cx="935574" cy="611042"/>
      </dsp:txXfrm>
    </dsp:sp>
    <dsp:sp modelId="{B783C20F-AF0E-F84A-B247-E90A3AF42FD1}">
      <dsp:nvSpPr>
        <dsp:cNvPr id="0" name=""/>
        <dsp:cNvSpPr/>
      </dsp:nvSpPr>
      <dsp:spPr>
        <a:xfrm>
          <a:off x="5508376" y="3451122"/>
          <a:ext cx="91440" cy="2596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63AEA3-1C5D-264B-A3AA-0903F3DEDCD0}">
      <dsp:nvSpPr>
        <dsp:cNvPr id="0" name=""/>
        <dsp:cNvSpPr/>
      </dsp:nvSpPr>
      <dsp:spPr>
        <a:xfrm>
          <a:off x="5067299" y="3710747"/>
          <a:ext cx="973594" cy="64906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従業員</a:t>
          </a:r>
        </a:p>
      </dsp:txBody>
      <dsp:txXfrm>
        <a:off x="5086309" y="3729757"/>
        <a:ext cx="935574" cy="611042"/>
      </dsp:txXfrm>
    </dsp:sp>
    <dsp:sp modelId="{AC48CE7E-3586-474B-8746-59893682EE96}">
      <dsp:nvSpPr>
        <dsp:cNvPr id="0" name=""/>
        <dsp:cNvSpPr/>
      </dsp:nvSpPr>
      <dsp:spPr>
        <a:xfrm>
          <a:off x="6186932" y="2542434"/>
          <a:ext cx="632836" cy="259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12"/>
              </a:lnTo>
              <a:lnTo>
                <a:pt x="632836" y="129812"/>
              </a:lnTo>
              <a:lnTo>
                <a:pt x="632836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B0BB9D-8E6E-2F4D-8825-1EC0DC4FED5F}">
      <dsp:nvSpPr>
        <dsp:cNvPr id="0" name=""/>
        <dsp:cNvSpPr/>
      </dsp:nvSpPr>
      <dsp:spPr>
        <a:xfrm>
          <a:off x="6332971" y="2802059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7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係長</a:t>
          </a:r>
        </a:p>
      </dsp:txBody>
      <dsp:txXfrm>
        <a:off x="6351981" y="2821069"/>
        <a:ext cx="935574" cy="611042"/>
      </dsp:txXfrm>
    </dsp:sp>
    <dsp:sp modelId="{F42274F2-87D4-1941-9E58-C40962B77318}">
      <dsp:nvSpPr>
        <dsp:cNvPr id="0" name=""/>
        <dsp:cNvSpPr/>
      </dsp:nvSpPr>
      <dsp:spPr>
        <a:xfrm>
          <a:off x="6774048" y="3451122"/>
          <a:ext cx="91440" cy="2596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381610-FBBB-C042-932E-6FCCB17DAF3E}">
      <dsp:nvSpPr>
        <dsp:cNvPr id="0" name=""/>
        <dsp:cNvSpPr/>
      </dsp:nvSpPr>
      <dsp:spPr>
        <a:xfrm>
          <a:off x="6332971" y="3710747"/>
          <a:ext cx="973594" cy="64906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従業員</a:t>
          </a:r>
        </a:p>
      </dsp:txBody>
      <dsp:txXfrm>
        <a:off x="6351981" y="3729757"/>
        <a:ext cx="935574" cy="611042"/>
      </dsp:txXfrm>
    </dsp:sp>
    <dsp:sp modelId="{3778264B-FF7B-9E48-B126-E1ACD7A2AD78}">
      <dsp:nvSpPr>
        <dsp:cNvPr id="0" name=""/>
        <dsp:cNvSpPr/>
      </dsp:nvSpPr>
      <dsp:spPr>
        <a:xfrm>
          <a:off x="7136186" y="1633747"/>
          <a:ext cx="949254" cy="259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12"/>
              </a:lnTo>
              <a:lnTo>
                <a:pt x="949254" y="129812"/>
              </a:lnTo>
              <a:lnTo>
                <a:pt x="949254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390CE7-AABD-1D49-B0BE-64EC2194EBB0}">
      <dsp:nvSpPr>
        <dsp:cNvPr id="0" name=""/>
        <dsp:cNvSpPr/>
      </dsp:nvSpPr>
      <dsp:spPr>
        <a:xfrm>
          <a:off x="7598644" y="1893372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課長</a:t>
          </a:r>
        </a:p>
      </dsp:txBody>
      <dsp:txXfrm>
        <a:off x="7617654" y="1912382"/>
        <a:ext cx="935574" cy="611042"/>
      </dsp:txXfrm>
    </dsp:sp>
    <dsp:sp modelId="{C5DBCBE0-5BA2-A849-87D4-E4D27A77C6A7}">
      <dsp:nvSpPr>
        <dsp:cNvPr id="0" name=""/>
        <dsp:cNvSpPr/>
      </dsp:nvSpPr>
      <dsp:spPr>
        <a:xfrm>
          <a:off x="8039721" y="2542434"/>
          <a:ext cx="91440" cy="2596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BF51D-6ACD-2643-A8BF-165F65865473}">
      <dsp:nvSpPr>
        <dsp:cNvPr id="0" name=""/>
        <dsp:cNvSpPr/>
      </dsp:nvSpPr>
      <dsp:spPr>
        <a:xfrm>
          <a:off x="7598644" y="2802059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7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係長</a:t>
          </a:r>
        </a:p>
      </dsp:txBody>
      <dsp:txXfrm>
        <a:off x="7617654" y="2821069"/>
        <a:ext cx="935574" cy="611042"/>
      </dsp:txXfrm>
    </dsp:sp>
    <dsp:sp modelId="{7FF3385F-02BE-4647-A140-0BFC357615D1}">
      <dsp:nvSpPr>
        <dsp:cNvPr id="0" name=""/>
        <dsp:cNvSpPr/>
      </dsp:nvSpPr>
      <dsp:spPr>
        <a:xfrm>
          <a:off x="8039721" y="3451122"/>
          <a:ext cx="91440" cy="2596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178C1E-12C4-CA44-8663-000DDC2409AF}">
      <dsp:nvSpPr>
        <dsp:cNvPr id="0" name=""/>
        <dsp:cNvSpPr/>
      </dsp:nvSpPr>
      <dsp:spPr>
        <a:xfrm>
          <a:off x="7598644" y="3710747"/>
          <a:ext cx="973594" cy="64906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従業員</a:t>
          </a:r>
        </a:p>
      </dsp:txBody>
      <dsp:txXfrm>
        <a:off x="7617654" y="3729757"/>
        <a:ext cx="935574" cy="611042"/>
      </dsp:txXfrm>
    </dsp:sp>
    <dsp:sp modelId="{2B5350AF-067B-854F-A9D6-A25B22BF3F17}">
      <dsp:nvSpPr>
        <dsp:cNvPr id="0" name=""/>
        <dsp:cNvSpPr/>
      </dsp:nvSpPr>
      <dsp:spPr>
        <a:xfrm>
          <a:off x="6186932" y="725059"/>
          <a:ext cx="3797016" cy="259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12"/>
              </a:lnTo>
              <a:lnTo>
                <a:pt x="3797016" y="129812"/>
              </a:lnTo>
              <a:lnTo>
                <a:pt x="3797016" y="259625"/>
              </a:lnTo>
            </a:path>
          </a:pathLst>
        </a:custGeom>
        <a:noFill/>
        <a:ln w="1905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F57F01-313F-9844-B239-17C57156B3D0}">
      <dsp:nvSpPr>
        <dsp:cNvPr id="0" name=""/>
        <dsp:cNvSpPr/>
      </dsp:nvSpPr>
      <dsp:spPr>
        <a:xfrm>
          <a:off x="9497152" y="984684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89545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部長</a:t>
          </a:r>
        </a:p>
      </dsp:txBody>
      <dsp:txXfrm>
        <a:off x="9516162" y="1003694"/>
        <a:ext cx="935574" cy="611042"/>
      </dsp:txXfrm>
    </dsp:sp>
    <dsp:sp modelId="{7ED8AED5-21DA-2343-ADE9-59686420C70D}">
      <dsp:nvSpPr>
        <dsp:cNvPr id="0" name=""/>
        <dsp:cNvSpPr/>
      </dsp:nvSpPr>
      <dsp:spPr>
        <a:xfrm>
          <a:off x="9938229" y="1633747"/>
          <a:ext cx="91440" cy="2596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BE95A1-93BA-5C4C-AC10-592B28E560F6}">
      <dsp:nvSpPr>
        <dsp:cNvPr id="0" name=""/>
        <dsp:cNvSpPr/>
      </dsp:nvSpPr>
      <dsp:spPr>
        <a:xfrm>
          <a:off x="9497152" y="1893372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8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課長</a:t>
          </a:r>
        </a:p>
      </dsp:txBody>
      <dsp:txXfrm>
        <a:off x="9516162" y="1912382"/>
        <a:ext cx="935574" cy="611042"/>
      </dsp:txXfrm>
    </dsp:sp>
    <dsp:sp modelId="{24FA8416-3DC3-F449-B2CB-9B005C17B75B}">
      <dsp:nvSpPr>
        <dsp:cNvPr id="0" name=""/>
        <dsp:cNvSpPr/>
      </dsp:nvSpPr>
      <dsp:spPr>
        <a:xfrm>
          <a:off x="9938229" y="2542434"/>
          <a:ext cx="91440" cy="25962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672E371-237F-8A48-BC40-4E6E81EDBE05}">
      <dsp:nvSpPr>
        <dsp:cNvPr id="0" name=""/>
        <dsp:cNvSpPr/>
      </dsp:nvSpPr>
      <dsp:spPr>
        <a:xfrm>
          <a:off x="9497152" y="2802059"/>
          <a:ext cx="973594" cy="64906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 val="7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係長</a:t>
          </a:r>
        </a:p>
      </dsp:txBody>
      <dsp:txXfrm>
        <a:off x="9516162" y="2821069"/>
        <a:ext cx="935574" cy="611042"/>
      </dsp:txXfrm>
    </dsp:sp>
    <dsp:sp modelId="{4149F53A-9FA6-A34C-9D13-E3322D51E4D3}">
      <dsp:nvSpPr>
        <dsp:cNvPr id="0" name=""/>
        <dsp:cNvSpPr/>
      </dsp:nvSpPr>
      <dsp:spPr>
        <a:xfrm>
          <a:off x="9351113" y="3451122"/>
          <a:ext cx="632836" cy="259625"/>
        </a:xfrm>
        <a:custGeom>
          <a:avLst/>
          <a:gdLst/>
          <a:ahLst/>
          <a:cxnLst/>
          <a:rect l="0" t="0" r="0" b="0"/>
          <a:pathLst>
            <a:path>
              <a:moveTo>
                <a:pt x="632836" y="0"/>
              </a:moveTo>
              <a:lnTo>
                <a:pt x="632836" y="129812"/>
              </a:lnTo>
              <a:lnTo>
                <a:pt x="0" y="129812"/>
              </a:lnTo>
              <a:lnTo>
                <a:pt x="0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DACBC6-CD69-2C49-B5A3-49FB242FEB33}">
      <dsp:nvSpPr>
        <dsp:cNvPr id="0" name=""/>
        <dsp:cNvSpPr/>
      </dsp:nvSpPr>
      <dsp:spPr>
        <a:xfrm>
          <a:off x="8864316" y="3710747"/>
          <a:ext cx="973594" cy="64906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従業員</a:t>
          </a:r>
        </a:p>
      </dsp:txBody>
      <dsp:txXfrm>
        <a:off x="8883326" y="3729757"/>
        <a:ext cx="935574" cy="611042"/>
      </dsp:txXfrm>
    </dsp:sp>
    <dsp:sp modelId="{55E08EDB-B8D9-BA4C-9624-3ED33C537FE6}">
      <dsp:nvSpPr>
        <dsp:cNvPr id="0" name=""/>
        <dsp:cNvSpPr/>
      </dsp:nvSpPr>
      <dsp:spPr>
        <a:xfrm>
          <a:off x="9983949" y="3451122"/>
          <a:ext cx="632836" cy="2596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9812"/>
              </a:lnTo>
              <a:lnTo>
                <a:pt x="632836" y="129812"/>
              </a:lnTo>
              <a:lnTo>
                <a:pt x="632836" y="259625"/>
              </a:lnTo>
            </a:path>
          </a:pathLst>
        </a:custGeom>
        <a:noFill/>
        <a:ln w="1905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AF97FF-D079-EA4B-BF41-FFDCEC3F4101}">
      <dsp:nvSpPr>
        <dsp:cNvPr id="0" name=""/>
        <dsp:cNvSpPr/>
      </dsp:nvSpPr>
      <dsp:spPr>
        <a:xfrm>
          <a:off x="10129988" y="3710747"/>
          <a:ext cx="973594" cy="649062"/>
        </a:xfrm>
        <a:prstGeom prst="roundRect">
          <a:avLst>
            <a:gd name="adj" fmla="val 10000"/>
          </a:avLst>
        </a:prstGeom>
        <a:solidFill>
          <a:schemeClr val="bg1">
            <a:lumMod val="65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ja-JP" altLang="en-US" sz="1600" kern="1200"/>
            <a:t>従業員</a:t>
          </a:r>
        </a:p>
      </dsp:txBody>
      <dsp:txXfrm>
        <a:off x="10148998" y="3729757"/>
        <a:ext cx="935574" cy="6110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F5BB5E-3F6A-C0B3-A1EF-FC61CEB466C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7C52784-2A51-02FA-832A-A2EAAD6EB83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DC15A6-2473-44AB-D737-6A8B16606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ABDF4B-F9E9-E2DF-B7C8-FAD1A4696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71D80AF-73DE-3700-5147-7820F2A88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373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165A891-CDA5-B2C5-6147-B491DAC04E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3A8C58-1017-F308-B4AB-E75EB82384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53A365-9237-4F8B-B6FB-CB58CC7EF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95D7EF-731B-27BF-F970-E2621FCE2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14C1E06-8013-4252-D67F-A1DEE0F3CF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1637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343D19-EECC-545F-F349-6750B7D64F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7BF59A3-7C52-2D7F-5FFC-83C3427ACC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7FCEC2C-AA76-FB58-05E3-06C95E554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CD50A1C-5C2C-7D7B-E6DB-F49692093D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F000B56-190F-2326-BA3B-2AE383EED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8259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46383A-BA27-1C54-501E-2C6EA621B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F5E82ED-72AA-4416-5D80-AE009C895A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5DFAB09-D6CD-304D-DE75-D8FA2D8EF3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D376F19-B750-CA76-57EE-4AF13ACF72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A2245C-3FA3-9FC2-E869-E60847A4EC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07909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712E15F-968D-E27A-A6B8-11B8D33CA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2A0A2E4-72CD-A239-8995-D278A6F30D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8C5D33B-BCE2-0BB4-3092-339985F712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E08B6B-051C-8A31-D5F3-AA26947D9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F3DCA49-9960-A25D-883C-AE5BAA3AE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2832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D09116E-8454-500F-A551-9118FDE6CF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B5A611D-2B4B-013E-3F83-9860CD085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AAF0893-9C41-B7F0-8D3E-207D1E17F9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4F75A5F-134A-844D-A8B4-B537042A3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A0C542-A64B-E5A4-16A9-CD20067B1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21427D-09EC-B7D8-B132-462168D10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1808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7D0171-7767-C2A4-0575-98CA98F02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EB2B352-9DA9-6A60-A7DE-A23E19F46F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DBC6000-6B15-FD9D-0E81-702AB99C5C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13DA24B-0618-91B6-61F2-7F962036AF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0A71343-DF8A-805E-ED02-4062F4E2BD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3C4EC68-B882-69B8-CC50-9D210082E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CB54C4B-54CB-6958-603D-05AC5F29F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3F552997-47E8-7B93-54BA-0F6295616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1446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A848BB4-BDA3-5F39-3223-D3F335D98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4CA7E77E-F297-59AD-9725-674F83455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EEA678A-CDE5-6186-BA42-A2DCDFC6B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75C9032D-42CC-5DE6-4AA6-68216E37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0755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6752E572-AEEF-11DC-A151-C7E4D8D2C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6BB31E-9E12-F5A2-9ECE-132408E53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64F0070-7193-94C3-32C7-D9BF05FF5A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79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A6B136-B670-5981-A100-31701A43AE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C555AAF-A301-1996-488F-6A92E0991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4C61497-A540-CEEE-4656-EB0A9EF673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804C15-D50E-8985-C6FD-EFA34D657A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91E7348-EF95-F2B7-FBFA-D4DD04EEC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1FD9F18-EFC9-DCAF-903E-71E4EAD2C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050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5BB36B-E6BB-D293-A129-C1845A2A0A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A7CCD0-D8D2-93C3-EE93-E19E6CCC19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D05043A-59F2-2F4A-8C51-91CE7D98E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211556-BEFD-6904-D634-6271B9B0D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F28EEC-8394-FCCC-CD01-FD6D0A3F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ED22139-41DC-C524-4AFF-8B663F303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144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FF325B4-842B-00AE-59AD-DAE70FF69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E91ED34-40D0-6212-5A2C-1BEA30A7EB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B74C44-EC65-0F3E-1F99-D8E5615595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B850F7-3155-E843-BF5B-168CE70CFDDE}" type="datetimeFigureOut">
              <a:rPr kumimoji="1" lang="ja-JP" altLang="en-US" smtClean="0"/>
              <a:t>2024/2/20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BFAC0F9-613C-9075-9144-DA2828DD70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B633C50-47E3-3819-F42F-DC2D9A0BE1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99D7B6-23B6-9B4D-A9E8-EA2DA5B5929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3105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teams.qiita.com/" TargetMode="External"/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D2F7414-7E8F-E078-33EF-4287DD445D52}"/>
              </a:ext>
            </a:extLst>
          </p:cNvPr>
          <p:cNvSpPr txBox="1"/>
          <p:nvPr/>
        </p:nvSpPr>
        <p:spPr>
          <a:xfrm>
            <a:off x="500711" y="464963"/>
            <a:ext cx="56733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800" b="1" i="0" strike="noStrike">
                <a:solidFill>
                  <a:srgbClr val="000000"/>
                </a:solidFill>
                <a:effectLst/>
                <a:cs typeface="Noto Sans Myanmar" panose="020B0502040504020204" pitchFamily="34" charset="0"/>
              </a:rPr>
              <a:t>体制図</a:t>
            </a:r>
            <a:r>
              <a:rPr lang="en-US" altLang="ja-JP" sz="2800" b="1" i="0" strike="noStrike" dirty="0">
                <a:solidFill>
                  <a:srgbClr val="000000"/>
                </a:solidFill>
                <a:effectLst/>
                <a:cs typeface="Noto Sans Myanmar" panose="020B0502040504020204" pitchFamily="34" charset="0"/>
              </a:rPr>
              <a:t> </a:t>
            </a:r>
            <a:r>
              <a:rPr lang="ja-JP" altLang="en-US" sz="2800" b="1" i="0" strike="noStrike">
                <a:solidFill>
                  <a:srgbClr val="000000"/>
                </a:solidFill>
                <a:effectLst/>
                <a:cs typeface="Noto Sans Myanmar" panose="020B0502040504020204" pitchFamily="34" charset="0"/>
              </a:rPr>
              <a:t>ピラミッド型テンプレート</a:t>
            </a:r>
            <a:endParaRPr kumimoji="1" lang="ja-JP" altLang="en-US" sz="2800" b="1">
              <a:cs typeface="Noto Sans Myanmar" panose="020B0502040504020204" pitchFamily="34" charset="0"/>
            </a:endParaRPr>
          </a:p>
        </p:txBody>
      </p:sp>
      <p:graphicFrame>
        <p:nvGraphicFramePr>
          <p:cNvPr id="9" name="図表 8">
            <a:extLst>
              <a:ext uri="{FF2B5EF4-FFF2-40B4-BE49-F238E27FC236}">
                <a16:creationId xmlns:a16="http://schemas.microsoft.com/office/drawing/2014/main" id="{C7E29945-6D70-CE86-5EC8-28BF51884B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03146770"/>
              </p:ext>
            </p:extLst>
          </p:nvPr>
        </p:nvGraphicFramePr>
        <p:xfrm>
          <a:off x="500711" y="1062963"/>
          <a:ext cx="11108193" cy="44358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2" descr="Qiita Team">
            <a:extLst>
              <a:ext uri="{FF2B5EF4-FFF2-40B4-BE49-F238E27FC236}">
                <a16:creationId xmlns:a16="http://schemas.microsoft.com/office/drawing/2014/main" id="{3DCDF325-EC19-3588-CFEA-854E40EA52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16383" y="464963"/>
            <a:ext cx="2453400" cy="59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053CEAC-D8DF-1F4E-D9B7-657F45CF433E}"/>
              </a:ext>
            </a:extLst>
          </p:cNvPr>
          <p:cNvSpPr txBox="1"/>
          <p:nvPr/>
        </p:nvSpPr>
        <p:spPr>
          <a:xfrm>
            <a:off x="3048000" y="5795037"/>
            <a:ext cx="856090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0">
              <a:spcBef>
                <a:spcPts val="0"/>
              </a:spcBef>
              <a:spcAft>
                <a:spcPts val="1000"/>
              </a:spcAft>
            </a:pPr>
            <a:r>
              <a:rPr lang="ja-JP" altLang="en-US" sz="12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このテンプレートを表示している、</a:t>
            </a:r>
            <a:r>
              <a:rPr lang="ja-JP" altLang="en-US" sz="1200" b="1" i="0" u="sng" strike="noStrike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8"/>
              </a:rPr>
              <a:t>社内向け情報共有サービス「</a:t>
            </a:r>
            <a:r>
              <a:rPr lang="en" altLang="ja-JP" sz="1200" b="1" i="0" u="sng" strike="noStrike" dirty="0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8"/>
              </a:rPr>
              <a:t>Qiita Team</a:t>
            </a:r>
            <a:r>
              <a:rPr lang="ja-JP" altLang="en" sz="1200" b="1" i="0" u="sng" strike="noStrike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8"/>
              </a:rPr>
              <a:t>」</a:t>
            </a:r>
            <a:r>
              <a:rPr lang="ja-JP" altLang="en-US" sz="12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は、チームのクラウド情報共有サービスです。シンプルでわかりやすいインターフェースやテンプレート機能により、日報や議事録から手順書・マニュアルなど、社内の情報共有の効率化を推進し、生産性の向上を実現します。また、暗黙知をなくし、信頼感のあるチームを作るための”場”も提供しています。</a:t>
            </a:r>
            <a:r>
              <a:rPr lang="en" altLang="ja-JP" sz="1200" b="0" i="0" u="none" strike="noStrike" dirty="0" err="1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Qiita</a:t>
            </a:r>
            <a:r>
              <a:rPr lang="en" altLang="ja-JP" sz="1200" b="0" i="0" u="none" strike="noStrike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 Team</a:t>
            </a:r>
            <a:r>
              <a:rPr lang="ja-JP" altLang="en-US" sz="1200" b="0" i="0" u="none" strike="noStrike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についての詳細はこちら：</a:t>
            </a:r>
            <a:r>
              <a:rPr lang="ja-JP" altLang="en-US" sz="1200" b="0" i="0" u="sng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Noto Sans" panose="020B0502040504020204" pitchFamily="34" charset="0"/>
              </a:rPr>
              <a:t> </a:t>
            </a:r>
            <a:r>
              <a:rPr lang="en" altLang="ja-JP" sz="1200" b="1" i="0" u="sng" strike="noStrike" dirty="0">
                <a:solidFill>
                  <a:srgbClr val="1155CC"/>
                </a:solidFill>
                <a:effectLst/>
                <a:latin typeface="Noto Sans" panose="020B0502040504020204" pitchFamily="34" charset="0"/>
                <a:hlinkClick r:id="rId8"/>
              </a:rPr>
              <a:t>https://teams.qiita.com/</a:t>
            </a:r>
            <a:endParaRPr kumimoji="1" lang="ja-JP" altLang="en-US" sz="1200"/>
          </a:p>
        </p:txBody>
      </p:sp>
    </p:spTree>
    <p:extLst>
      <p:ext uri="{BB962C8B-B14F-4D97-AF65-F5344CB8AC3E}">
        <p14:creationId xmlns:p14="http://schemas.microsoft.com/office/powerpoint/2010/main" val="15089010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153</TotalTime>
  <Words>129</Words>
  <Application>Microsoft Macintosh PowerPoint</Application>
  <PresentationFormat>ワイド画面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Noto Sans</vt:lpstr>
      <vt:lpstr>Noto Sans Myanmar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江村 百華</dc:creator>
  <cp:lastModifiedBy>江村 百華</cp:lastModifiedBy>
  <cp:revision>3</cp:revision>
  <dcterms:created xsi:type="dcterms:W3CDTF">2024-02-20T07:25:59Z</dcterms:created>
  <dcterms:modified xsi:type="dcterms:W3CDTF">2024-02-20T10:01:50Z</dcterms:modified>
</cp:coreProperties>
</file>